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Action2.xml" ContentType="application/vnd.ms-office.inkAction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Action3.xml" ContentType="application/vnd.ms-office.inkAction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Action4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8-01-08T16:29:55.436Z"/>
    </inkml:context>
    <inkml:brush xml:id="br0">
      <inkml:brushProperty name="width" value="0.04255" units="cm"/>
      <inkml:brushProperty name="height" value="0.04255" units="cm"/>
      <inkml:brushProperty name="color" value="#0000FF"/>
    </inkml:brush>
    <inkml:brush xml:id="br1">
      <inkml:brushProperty name="width" value="0.04255" units="cm"/>
      <inkml:brushProperty name="height" value="0.04255" units="cm"/>
      <inkml:brushProperty name="color" value="#00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26631">
    <iact:property name="dataType"/>
    <iact:actionData xml:id="d0">
      <inkml:trace xmlns:inkml="http://www.w3.org/2003/InkML" xml:id="stk0" contextRef="#ctx0" brushRef="#br0">601 1750 0,'-9'0'0,"1"-8"16,-8 8 15,0 0 -15,7 0 -16,1 0 15,0 0 -15,-8 -8 16,8 8 -16,0 0 0,-1 0 16,1 0 -16,-8 0 15,8 0 1,0 0 -1,16 0 17,8 0 -17,-8 0 1,0 0 -16,1 8 0,7 -8 16,-8 0 -16,8 0 14,-8 0 -14,9 0 16,-9 0 -16,8 8 0,-8 -8 15,9 0 -15,-9 0 16,0 0 -16,0 0 16,9 9 -16,-9 -9 15,-16 0 32,-9 -9 -31,9 9 -1,0 0 -15,0 0 0,0 -8 16,-9 8 -16,9 0 16,0 0 -16,-8 0 0,7 0 15,1 -8 -15,0 8 16,-8 0 0,8 0 -1</inkml:trace>
    </iact:actionData>
  </iact:action>
  <iact:action type="add" startTime="27863">
    <iact:property name="dataType"/>
    <iact:actionData xml:id="d1">
      <inkml:trace xmlns:inkml="http://www.w3.org/2003/InkML" xml:id="stk1" contextRef="#ctx0" brushRef="#br0">748 1775 0,'8'0'0,"0"8"31,8 -8 -15,-8 8 -16,9 -8 15,-1 8 -15,8 -8 16,-7 9 -16,7 -1 16,-7 -8 -16,7 8 0,1 0 15,-9 -8 -15,8 8 16,-7 0 -16,-1 -8 16,0 8 -16,-7 -8 0,7 9 15,-24 -18 48</inkml:trace>
    </iact:actionData>
  </iact:action>
  <iact:action type="add" startTime="28363">
    <iact:property name="dataType"/>
    <iact:actionData xml:id="d2">
      <inkml:trace xmlns:inkml="http://www.w3.org/2003/InkML" xml:id="stk2" contextRef="#ctx0" brushRef="#br0">1090 1848 0,'-16'8'47,"16"1"-47,-8 -1 0,8 0 15,-8 0 -15,8 8 16,0 -7 0,8 -18 19,0 1 -20,-8 -8 -15,8 8 16,-8 0 -16,8 -1 0,-8 1 15,0 -8 1,0 8 0,0 0 15,0 16 31,0 0 -46,17 8 0,-9 -8 -16,8 9 15,-8 -9 1,0 0 -16,9 0 16,-9 0 -1,0 9 1,-16 -17 -1,0 0 1,0 8 -16,-9 -8 16,9 0 -16,0 -8 0,-8 8 15,7 0 -15,1 0 16,0 0 0,0 0 -1</inkml:trace>
    </iact:actionData>
  </iact:action>
  <iact:action type="add" startTime="29114">
    <iact:property name="dataType"/>
    <iact:actionData xml:id="d3">
      <inkml:trace xmlns:inkml="http://www.w3.org/2003/InkML" xml:id="stk3" contextRef="#ctx0" brushRef="#br0">1319 1914 0,'-8'0'0,"0"0"15,-1 0 -15,-7 8 16,8 -8 -16,0 8 15,0 0 -15,-9 8 16,17 -8 -16,0 1 16,0 -1 -16,0 0 15,8 0 -15,9 0 16,-9 0 -16,0 -8 16,8 9 -16,1 -9 15,-1 0 -15,-8 -9 0,8 9 16,-7 -8 -16,-1 0 15,0 0 -15,0 -8 16,-8 7 -16,8 1 0,-16 0 16,0 -8 -1,-8 8 1,7 8 -16,1 -8 0,0 16 16,-8 -8 -16,8 0 15,0 8 -15,-1 -8 16</inkml:trace>
    </iact:actionData>
  </iact:action>
  <iact:action type="add" startTime="29567">
    <iact:property name="dataType"/>
    <iact:actionData xml:id="d4">
      <inkml:trace xmlns:inkml="http://www.w3.org/2003/InkML" xml:id="stk4" contextRef="#ctx0" brushRef="#br0">1311 2020 0,'-8'-9'0,"-9"18"15,1 -9 1,0 16 0,7 0 -16,9 -8 15,0 1 -15,0 -1 16,0 8 -16,0 -8 0,9 0 15,-1 0 -15,0 1 16,0 -1 -16,8 0 16,-7 -8 -16,7 8 0,-8 -8 15,8 0 -15,1 -8 16,-9 8 -16,8 -16 16,-8 7 -16,0 -7 0,1 8 15,-9 -8 -15,0 -1 16,0 1 -16,-9 8 15,9 0 -15,-8 0 0,-8 -9 16,8 9 0,-9 0 -1,9 8 -15,8 -8 16</inkml:trace>
    </iact:actionData>
  </iact:action>
  <iact:action type="add" startTime="30004">
    <iact:property name="dataType"/>
    <iact:actionData xml:id="d5">
      <inkml:trace xmlns:inkml="http://www.w3.org/2003/InkML" xml:id="stk5" contextRef="#ctx0" brushRef="#br0">1531 1946 0,'-8'0'16,"-8"8"-16,7 -8 15,1 8 -15,-8 1 5,8 7 11,0 -8 -16,-1 8 16,1 -7 -16,8 7 15,0 0 -15,0 -8 16,0 9 -16,8 -9 0,1 0 16,-1 0 -16,8 0 15,0 0 -15,1 -8 0,-1 0 16,0 0 -16,1 -8 15,-9 8 -15,8 -16 16,-8 8 -16,0 -8 0,1 7 16,-9 -7 -16,0 0 15,0 -1 -15,-9 1 16,9 8 -16,-8 -8 0,0 7 16,0 1 -16,-8 0 15,8 8 -15,-1 -8 16,1 8 -16,0 -8 15</inkml:trace>
    </iact:actionData>
  </iact:action>
  <iact:action type="add" startTime="30494">
    <iact:property name="dataType"/>
    <iact:actionData xml:id="d6">
      <inkml:trace xmlns:inkml="http://www.w3.org/2003/InkML" xml:id="stk6" contextRef="#ctx0" brushRef="#br0">1645 1938 0,'-8'8'0,"0"0"0,8 9 31,8 -9 -16,8 -8 1,-7 0 -16,-1 -8 16,0 8 -16,0 -17 15,0 9 1,-16 -8 0,8 8 -1,-8 8 -15,-8 -8 16,7 16 -1,1 -8 1</inkml:trace>
    </iact:actionData>
  </iact:action>
  <iact:action type="add" startTime="30837">
    <iact:property name="dataType"/>
    <iact:actionData xml:id="d7">
      <inkml:trace xmlns:inkml="http://www.w3.org/2003/InkML" xml:id="stk7" contextRef="#ctx0" brushRef="#br0">1768 1962 0,'-8'9'0,"-1"7"32,1 -8 -32,0 0 15,0 0 -15,0 9 0,0 -1 16,-1 0 -16,1 -7 15,8 7 -15,0 0 0,0 -8 16,0 9 -16,0 -9 16,8 8 -16,1 -8 15,-1 0 -15,8 1 0,-8 -1 16,9 -8 -16,-1 8 16,0 -8 -16,1 0 15,-9 -8 -15,8 8 16</inkml:trace>
    </iact:actionData>
  </iact:action>
  <iact:action type="add" startTime="38923">
    <iact:property name="dataType"/>
    <iact:actionData xml:id="d8">
      <inkml:trace xmlns:inkml="http://www.w3.org/2003/InkML" xml:id="stk8" contextRef="#ctx0" brushRef="#br0">5 2191 0,'16'8'31,"0"-8"-15,-7 8 -16,-1 -8 16,8 8 -16,0 -8 15,-7 9 -15,7 -9 16,0 8 -16,-8 -8 0,9 8 15,-9 -8 -15,8 0 16,-8 8 0,1 0 15</inkml:trace>
    </iact:actionData>
  </iact:action>
  <iact:action type="add" startTime="41360">
    <iact:property name="dataType"/>
    <iact:actionData xml:id="d9">
      <inkml:trace xmlns:inkml="http://www.w3.org/2003/InkML" xml:id="stk9" contextRef="#ctx0" brushRef="#br0">495 1734 0,'-17'0'0,"9"0"31,16 8 -15,17 -8 -1,-17 0 -15,8 0 16,-8 0 -16,9 0 16,-1 0 -16,0 8 15,-8 -8 -15,9 0 0,-9 0 16,8 9 0,-32 -9 15,8 0 -31,0 -9 15,-9 9 -15,9 0 16,-8 0 -16,-1 0 16,1 0 -16,0 0 0,8 0 15,-9 -8 -15,9 8 0,0 0 16,16 8 19,0 -8 -35,9 0 0,-9 0 15,8 0 -15,0 0 16,1 0 -16,-1 0 16,-8 0 -16,9 0 0,-9 9 15,0 -9 -15,-24 -9 47,7 9 -47,-7 0 16,8 -8 -16,-8 8 0,-1 0 15,1 0 -15,8 0 16,-8 0 -16,7 -8 16,1 8 -16,16 8 47</inkml:trace>
    </iact:actionData>
  </iact:action>
  <iact:action type="add" startTime="42565">
    <iact:property name="dataType"/>
    <iact:actionData xml:id="d10">
      <inkml:trace xmlns:inkml="http://www.w3.org/2003/InkML" xml:id="stk10" contextRef="#ctx0" brushRef="#br0">54 2183 0,'16'0'0,"-8"8"16,9 -8 -1,-9 8 -15,8 -8 16,-8 8 -16,9 -8 0,-9 8 16,0 -8 -16,8 0 15,-8 9 1,-16 -9 20,0 0 -36,-8 -9 0,-1 9 15,1 -8 -15,0 8 16,-1 -8 -16,1 8 16,0 -8 -16,8 8 0,-9 0 15,9 0 -15,0 -8 16,16 16 15,0 -8 -15,9 0 -16,-1 8 0,-8 -8 15,8 0 -15,1 8 16,-9 -8 -16,8 8 0,1 -8 16,-9 0 -16,0 0 15,0 9 1,-16 -18 -1,0 9 1,-9 0 -16,9 0 16,-8 0 -16,8 -8 0,-9 8 15,1 0 -15,8 0 16,0 0 -16,0 0 16,24 8 30,-8 -8 -46,8 0 0,1 9 16,-1 -9 -16,0 0 16,1 8 -16,-1 -8 0,-8 0 15,9 8 -15,-9 -8 16,0 0 -16,0 0 31</inkml:trace>
    </iact:actionData>
  </iact:action>
  <iact:action type="add" startTime="43885">
    <iact:property name="dataType"/>
    <iact:actionData xml:id="d11">
      <inkml:trace xmlns:inkml="http://www.w3.org/2003/InkML" xml:id="stk11" contextRef="#ctx0" brushRef="#br0">290 2264 0,'9'0'0,"7"8"31,-8 -8 -31,8 9 16,-7 -9 -16,7 8 16,0 0 -16,1 -8 15,7 8 -15,-8 0 0,9 0 16,-1 9 -16,1 -9 16,-1 0 -16,1 0 0,-1 9 15,1 -9 -15,-1 0 16,1 0 -16,-1 0 15,1 0 -15,-1 0 0,-7 1 16,-1 -1 -16,0 -8 16,-8 8 -16,0 -8 15,1 0 -15,7 8 16,-16 -16 62,0 0 -47,8 0 -15,0 -1 15,-16 18 16,0 7 -31,0 0 -16,8 -8 15,0 1 17,16 -9 -1,-8 -9 -31,-8 -7 15,8 8 1,-8 -8 0,0 7 -1,0 1 1,9 8 31,7 8 -32,-8 -8 -15,0 9 16,0 -1 -16,1 -8 16,7 8 -16,-8 0 0,0 0 15,0 0 -15,9 1 16,-17 7 0,0 -8 -1,-17 0 1,9 -8 -16,0 8 0,-8 -8 15,8 0 -15,-9 0 16,9 0 -16,0 0 16,-8 0 -16,7 0 15,1 -8 1</inkml:trace>
    </iact:actionData>
  </iact:action>
  <iact:action type="add" startTime="45086">
    <iact:property name="dataType"/>
    <iact:actionData xml:id="d12">
      <inkml:trace xmlns:inkml="http://www.w3.org/2003/InkML" xml:id="stk12" contextRef="#ctx0" brushRef="#br0">1050 2501 0,'8'-8'0,"8"0"32,0 -1 -17,-8 9 -15,1 -8 0,-1 8 16,0 0 -16,0 0 15,0 0 -15,0 0 16,9 8 -16,-9 9 16,-8 -9 -1,0 0 -15,-8 8 16,8 -8 -16,-8 1 16,-1 -1 -16,1 8 15,0 -8 -15,0 0 0,0 1 16,0 -1 -1,-9 8 -15,9 -16 16,16 0 51,0 0 -67,1 0 15,7 0 -15,-8 0 16,8 0 -16,-7 0 0,-1 0 15,0 8 1,8 -8 -16</inkml:trace>
    </iact:actionData>
  </iact:action>
  <iact:action type="add" startTime="47009">
    <iact:property name="dataType"/>
    <iact:actionData xml:id="d13">
      <inkml:trace xmlns:inkml="http://www.w3.org/2003/InkML" xml:id="stk13" contextRef="#ctx0" brushRef="#br0">1254 2468 0,'0'8'0,"0"9"63,0 -9 -48,-9 8 1,9 -8 0,9 0 -1,-1 -8 1,0 0 -1,0 0 1,8 0 0,-7 0 -1,7 9 1,-8 -1 -16,0 0 16,0 8 -1,0 -8 1,-8 1 -16,0 -1 0,0 0 15,-8 8 1,8 -8 0,-8 1 -16,0 -1 15,-8 -8 1,8 0 0,-9 0 -1,1 -8 1,0 -1 -16,16 1 15</inkml:trace>
    </iact:actionData>
  </iact:action>
  <iact:action type="add" startTime="47826">
    <iact:property name="dataType"/>
    <iact:actionData xml:id="d14">
      <inkml:trace xmlns:inkml="http://www.w3.org/2003/InkML" xml:id="stk14" contextRef="#ctx0" brushRef="#br0">1278 2485 0,'16'8'0,"-7"-8"16,-1 0 -16,8 0 16,-8 0 -16,0 0 15,0 0 -15,1 0 16,7 0 -16,-8 8 15,0 -8 1</inkml:trace>
    </iact:actionData>
  </iact:action>
  <iact:action type="add" startTime="48511">
    <iact:property name="dataType"/>
    <iact:actionData xml:id="d15">
      <inkml:trace xmlns:inkml="http://www.w3.org/2003/InkML" xml:id="stk15" contextRef="#ctx0" brushRef="#br0">1392 2664 0,'8'0'0,"-8"-8"78</inkml:trace>
    </iact:actionData>
  </iact:action>
  <iact:action type="add" startTime="49031">
    <iact:property name="dataType"/>
    <iact:actionData xml:id="d16">
      <inkml:trace xmlns:inkml="http://www.w3.org/2003/InkML" xml:id="stk16" contextRef="#ctx0" brushRef="#br0">1531 2533 0,'-8'0'0,"0"0"16,0 9 0,-9 -1 -1,9 0 1,8 0 -16,-8 8 0,0 -7 16,8 -1 -16,-8 8 15,8 -8 -15,0 9 16,0 -9 -16,0 0 0,8 0 15,-8 0 -15,16 8 16,-8 -16 0,0 0 -16,1 9 0,7 -9 15,-8 -9 -15,0 9 16,9 0 -16,-9 -8 0,0 0 16,0 -8 -1,-8 8 -15,8 0 16,-8 -9 -16,0 1 15,0 8 -15,0 0 0,-8 -9 16,8 9 -16,-8 0 16,0 0 -1,-9 0 -15,9 -1 16,0 9 15</inkml:trace>
    </iact:actionData>
  </iact:action>
  <iact:action type="add" startTime="49516">
    <iact:property name="dataType"/>
    <iact:actionData xml:id="d17">
      <inkml:trace xmlns:inkml="http://www.w3.org/2003/InkML" xml:id="stk17" contextRef="#ctx0" brushRef="#br0">1653 2501 0,'-8'0'0,"0"0"29,0 16 3,8 -8 -17,16 -8 1,-8 0 0,9 -8 -1,-9 0 1,-8 0 -1,0 0 -15,0 0 16,-8 -1 15,0 9 -15</inkml:trace>
    </iact:actionData>
  </iact:action>
  <iact:action type="add" startTime="49889">
    <iact:property name="dataType"/>
    <iact:actionData xml:id="d18">
      <inkml:trace xmlns:inkml="http://www.w3.org/2003/InkML" xml:id="stk18" contextRef="#ctx0" brushRef="#br0">1800 2533 0,'-8'9'0,"-8"-1"31,8 0 -31,0 0 16,-1 8 -16,1 -7 0,0 7 16,0 0 -16,8 -8 15,0 1 -15,0 7 16,0 -8 -16,8 0 0,-8 0 16,25 9 -1,-17 -17 -15,0 8 16,8 -8 -16,-8 0 0,9 8 15,-1 -8 -15,-8 -8 16,0 8 -16,0 0 16,1 0 -16</inkml:trace>
    </iact:actionData>
  </iact:action>
  <iact:action type="add" startTime="62710">
    <iact:property name="dataType"/>
    <iact:actionData xml:id="d19">
      <inkml:trace xmlns:inkml="http://www.w3.org/2003/InkML" xml:id="stk19" contextRef="#ctx0" brushRef="#br1">2788 54 0,'-8'0'0,"-9"0"16,9 0 0,0 8 -16,-8 -8 15,8 8 -15,-9 0 16,9 -8 -16,0 8 15,0 1 -15,0 -1 0,-1 0 16,9 0 -16,-8 0 16,8 0 -16,17 0 15,-1 -8 1,-8 0 0,0 -8 -16,9 8 15,-9 -8 -15,8 0 0,-8 0 16,9 0 -16,-9 0 15,0 -1 -15,0 1 0,0 0 16,9 8 0,-26 0 15,-15 16 -15,16 -7 -16,0 -1 0,-9 8 15,9 -8 -15,-8 8 16,8 1 -16,-9 -1 15,9 0 -15,0 1 0,8 -1 16,-8 0 -16,8 1 16,0 -1 -16,0 -8 15,8 0 -15,0 0 16,8 9 -16,-7 -9 16,7 -8 -16,0 0 15,1 0 -15,-1 0 0,-8 -8 16,8 0 -16,-7 -1 15,7 1 -15,-8 0 0,0 0 16,0 0 -16,1 -8 16</inkml:trace>
    </iact:actionData>
  </iact:action>
  <iact:action type="add" startTime="63402">
    <iact:property name="dataType"/>
    <iact:actionData xml:id="d20">
      <inkml:trace xmlns:inkml="http://www.w3.org/2003/InkML" xml:id="stk20" contextRef="#ctx0" brushRef="#br1">2878 62 0,'8'0'0,"8"0"31,-8 0 -15,0 0 -16,1 0 15,-1 0 -15,8 0 16,-8 0 -16,0 0 0,1 0 16,-1 0 -16,8 0 15</inkml:trace>
    </iact:actionData>
  </iact:action>
  <iact:action type="add" startTime="63667">
    <iact:property name="dataType"/>
    <iact:actionData xml:id="d21">
      <inkml:trace xmlns:inkml="http://www.w3.org/2003/InkML" xml:id="stk21" contextRef="#ctx0" brushRef="#br1">2870 127 0,'16'-8'16,"0"8"0,-8 0 -16,9 0 0,-9 0 15,0 0 -15,8 0 16,-8 -8 -16,1 8 16</inkml:trace>
    </iact:actionData>
  </iact:action>
  <iact:action type="add" startTime="63963">
    <iact:property name="dataType"/>
    <iact:actionData xml:id="d22">
      <inkml:trace xmlns:inkml="http://www.w3.org/2003/InkML" xml:id="stk22" contextRef="#ctx0" brushRef="#br1">3049 111 0,'0'16'0,"0"-8"16,0 9 0,0 -9 -1,0 0 1,0 -16 15,8 -9 -15,-8 9 -1,0 0 -15,8 -8 0,-8 8 16,17 -9 0,-9 17 -1,0 0 -15,0 0 16,0 17 -1,-8 -9 1,0 0 -16,9 8 16,-9 -8 -1,8 -24 48,-8 8 -63,0 0 15,0 0 -15,8 0 16,-8 -1 -16,8 1 16,0 0 -16,0 0 15,0 8 1,9 8 0,-9 0 -1,-8 0 -15,0 1 16,8 -1 -16,-8 0 0,0 8 15,0 -8 17,0 -16 -17</inkml:trace>
    </iact:actionData>
  </iact:action>
  <iact:action type="add" startTime="64604">
    <iact:property name="dataType"/>
    <iact:actionData xml:id="d23">
      <inkml:trace xmlns:inkml="http://www.w3.org/2003/InkML" xml:id="stk23" contextRef="#ctx0" brushRef="#br1">3245 54 0,'8'8'0,"0"0"0,0 0 16,1 0 -1,-1 1 1,0 -9 -1</inkml:trace>
    </iact:actionData>
  </iact:action>
  <iact:action type="add" startTime="64826">
    <iact:property name="dataType"/>
    <iact:actionData xml:id="d24">
      <inkml:trace xmlns:inkml="http://www.w3.org/2003/InkML" xml:id="stk24" contextRef="#ctx0" brushRef="#br1">3286 46 0,'-8'8'0,"-9"8"15,17 -8 -15,-8 0 16,0 1 -16,8 7 16,-8 -16 -1</inkml:trace>
    </iact:actionData>
  </iact:action>
  <iact:action type="add" startTime="65029">
    <iact:property name="dataType"/>
    <iact:actionData xml:id="d25">
      <inkml:trace xmlns:inkml="http://www.w3.org/2003/InkML" xml:id="stk25" contextRef="#ctx0" brushRef="#br1">3286 29 0,'0'8'0,"0"9"15,0 -9 -15,0 0 16,0 0 -16,0 0 0,0 1 16,0 7 -1,-8 -16 1</inkml:trace>
    </iact:actionData>
  </iact:action>
  <iact:action type="add" startTime="65201">
    <iact:property name="dataType"/>
    <iact:actionData xml:id="d26">
      <inkml:trace xmlns:inkml="http://www.w3.org/2003/InkML" xml:id="stk26" contextRef="#ctx0" brushRef="#br1">3245 78 0,'16'0'15,"1"0"1,-9 0 -16,8 0 16,-8 0 -16,9 0 15,-9 0 -15,8 -8 16,-8 8 -16</inkml:trace>
    </iact:actionData>
  </iact:action>
  <iact:action type="add" startTime="65418">
    <iact:property name="dataType"/>
    <iact:actionData xml:id="d27">
      <inkml:trace xmlns:inkml="http://www.w3.org/2003/InkML" xml:id="stk27" contextRef="#ctx0" brushRef="#br1">3490 37 0,'-8'0'0,"-9"0"16,9 9 -16,0 -1 16,-8 0 -16,8 0 0,-9 0 15,9 9 -15,-8 -1 16,8 -8 -16,-1 8 16,1 1 -16,0 -1 0,8 -8 15,0 0 -15,0 0 16,16 9 -16,-7 -9 15,7 -8 -15,0 0 16,1 0 -16,-1 -8 16,0 8 -16,0 -8 0,1 -1 15,-9 1 -15</inkml:trace>
    </iact:actionData>
  </iact:action>
  <iact:action type="add" startTime="65840">
    <iact:property name="dataType"/>
    <iact:actionData xml:id="d28">
      <inkml:trace xmlns:inkml="http://www.w3.org/2003/InkML" xml:id="stk28" contextRef="#ctx0" brushRef="#br1">3522 29 0,'9'8'0,"7"9"16,-8 -9 -3,0 0 2,0 8 1,1 -7 -1</inkml:trace>
    </iact:actionData>
  </iact:action>
  <iact:action type="add" startTime="66072">
    <iact:property name="dataType"/>
    <iact:actionData xml:id="d29">
      <inkml:trace xmlns:inkml="http://www.w3.org/2003/InkML" xml:id="stk29" contextRef="#ctx0" brushRef="#br1">3580 21 0,'-17'8'0,"9"9"15,0 -9 -15,0 8 16,8 -8 -16,-8 0 16,-1 9 -1,18 -34 16</inkml:trace>
    </iact:actionData>
  </iact:action>
  <iact:action type="add" startTime="66244">
    <iact:property name="dataType"/>
    <iact:actionData xml:id="d30">
      <inkml:trace xmlns:inkml="http://www.w3.org/2003/InkML" xml:id="stk30" contextRef="#ctx0" brushRef="#br1">3580 13 0,'-9'8'0,"9"17"31,-8 -17 -16,8 8 -15,-8 -8 16,8 0 -16,0 1 16,-8 7 -16</inkml:trace>
    </iact:actionData>
  </iact:action>
  <iact:action type="add" startTime="66421">
    <iact:property name="dataType"/>
    <iact:actionData xml:id="d31">
      <inkml:trace xmlns:inkml="http://www.w3.org/2003/InkML" xml:id="stk31" contextRef="#ctx0" brushRef="#br1">3531 46 0,'8'0'0,"8"8"31,0 -8 -31,-7 0 16,7 8 -16,-8 -8 16,8 0 -16,-7 0 0,-1 0 15</inkml:trace>
    </iact:actionData>
  </iact:action>
  <iact:action type="add" startTime="66671">
    <iact:property name="dataType"/>
    <iact:actionData xml:id="d32">
      <inkml:trace xmlns:inkml="http://www.w3.org/2003/InkML" xml:id="stk32" contextRef="#ctx0" brushRef="#br1">3629 184 0,'0'-8'0,"16"-8"16,-8 -1 -16,0 9 15,0 -8 -15,1 0 0,-1 -1 16,0 9 -16,0 -8 16,0 0 -16,0 7 15,0 -7 -15,-8 8 16,0 16 46,9 8 -46,-9 -7 -16,8 -1 0,-8 8 16,8 -8 -16,0 0 15,0 1 -15,0 -1 0,1 8 16,-1 -8 -16,0 0 15,8 9 16,-16 -9 -31,-8 8 16,0 -16 -1,0 8 1,-9 -8 -16,1 0 0,0 8 16,-1 -8 -16,9 0 15,-8 0 -15,0 0 0,8 0 16,-1 -8 -1,9 0 1,0 0 0,9 0 -16,-1 -9 0</inkml:trace>
    </iact:actionData>
  </iact:action>
  <iact:action type="add" startTime="67233">
    <iact:property name="dataType"/>
    <iact:actionData xml:id="d33">
      <inkml:trace xmlns:inkml="http://www.w3.org/2003/InkML" xml:id="stk33" contextRef="#ctx0" brushRef="#br1">3922 13 0,'-8'8'0,"8"8"16,-8 -7 -1,0 -1 -15,8 8 16,-8 -8 -16,0 9 0,8 -1 15,0 0 -15,-9 -8 16,9 9 -16,0 -9 16,-8 0 -16,8 0 15,0 -24 17</inkml:trace>
    </iact:actionData>
  </iact:action>
  <iact:action type="add" startTime="67605">
    <iact:property name="dataType"/>
    <iact:actionData xml:id="d34">
      <inkml:trace xmlns:inkml="http://www.w3.org/2003/InkML" xml:id="stk34" contextRef="#ctx0" brushRef="#br1">3824 13 0,'25'0'16,"-17"0"-16,8 0 15,1 0 -15,7 -8 0,1 8 16,-1 0 -16,1 0 15,-1 0 -15,1 0 0,-9 0 16,0 0 -16,-8 0 16,9 8 -16,-9 -8 15</inkml:trace>
    </iact:actionData>
  </iact:action>
  <iact:action type="add" startTime="68625">
    <iact:property name="dataType"/>
    <iact:actionData xml:id="d35">
      <inkml:trace xmlns:inkml="http://www.w3.org/2003/InkML" xml:id="stk35" contextRef="#ctx0" brushRef="#br1">2821 429 0,'-9'-8'0,"-7"8"31,8 0 -15,0 0 -16,-9 0 0,9 8 16,0 -8 -16,-8 8 15,8 0 -15,-1 0 0,1 1 16,0 -1 -16,8 0 16,0 0 -1,8 0 1,0 -8 -16,9 0 15,-9 -8 -15,0 8 16,8 -8 -16,-7 8 0,7 -8 16,-8 0 -16,8 8 15,-7 -9 -15,-1 1 16,0 8 -16,0 0 16,-24 8 15,8 1 -31,-1 -1 15,1 8 -15,-8 -8 16,8 9 -16,-9 -9 0,1 16 16,8 -8 -16,0 1 15,8 -1 -15,-8 -8 16,8 9 -16,0 -9 0,0 8 16,8 -8 -1,0 0 -15,8 1 16,-8 -9 -16,9 0 14,-9 0 1,8 -9 -15,1 9 16,-1 -8 -16,-8 0 16,8 0 -16,1 0 0,-9 -9 15,0 9 -15</inkml:trace>
    </iact:actionData>
  </iact:action>
  <iact:action type="add" startTime="69342">
    <iact:property name="dataType"/>
    <iact:actionData xml:id="d36">
      <inkml:trace xmlns:inkml="http://www.w3.org/2003/InkML" xml:id="stk36" contextRef="#ctx0" brushRef="#br1">2902 445 0,'8'0'0,"9"0"16,-9 -8 0,0 8 -16,8 0 0,-8 0 15,1 0 -15,-1 0 16,0 0 -16,0 8 15,8 -8 1,-7 0 -16</inkml:trace>
    </iact:actionData>
  </iact:action>
  <iact:action type="add" startTime="69607">
    <iact:property name="dataType"/>
    <iact:actionData xml:id="d37">
      <inkml:trace xmlns:inkml="http://www.w3.org/2003/InkML" xml:id="stk37" contextRef="#ctx0" brushRef="#br1">2886 511 0,'8'0'0,"0"0"0,0 0 16,9 0 -1,-9 -9 -15,0 9 0,8 0 16,-8 0 -16,9 0 15,-9 0 -15,0 0 16</inkml:trace>
    </iact:actionData>
  </iact:action>
  <iact:action type="add" startTime="69982">
    <iact:property name="dataType"/>
    <iact:actionData xml:id="d38">
      <inkml:trace xmlns:inkml="http://www.w3.org/2003/InkML" xml:id="stk38" contextRef="#ctx0" brushRef="#br1">3033 568 0,'8'-9'0,"0"-7"16,0 8 -16,-8 -8 15,8 8 -15,1 -9 16,-9 1 -16,8 8 0,0 -9 15,0 1 -15,-8 8 16,8 -8 -16,-8 8 16,8 -1 -16,-8 -7 15,0 0 -15,0 8 16,-8 -1 15,0 18 0,8 -1 -15,8 8 -16,-8 -8 16,8 0 -16,1 9 0,-1 -9 15,0 0 -15,0 0 16,0 8 -16,0 -7 16,9 7 -16,-9 -8 0,8 0 15,-8 0 -15,0 9 16,1 -9 -16,-1 0 15,0 0 -15,0 8 16,-24 -7 15,-1 -1 -31,9 -8 16,-8 0 -16,0 0 16,-1 0 -16,1 0 15,0 0 -15,-1 0 0,1 0 16,8 0 -16,0 0 15,0 0 -15,-1 -8 16,9 -9 0</inkml:trace>
    </iact:actionData>
  </iact:action>
  <iact:action type="add" startTime="70609">
    <iact:property name="dataType"/>
    <iact:actionData xml:id="d39">
      <inkml:trace xmlns:inkml="http://www.w3.org/2003/InkML" xml:id="stk39" contextRef="#ctx0" brushRef="#br1">3286 380 0,'0'8'0,"0"0"0,-8 17 31,8 -17 -31,0 8 0,-9 -8 15,9 9 -15,0 7 16,-8 -7 -16,8 -1 16,0 0 -16,0 0 0,0 -7 15,0 -1 -15,8 8 16,1 -8 0,-1 -24 -1</inkml:trace>
    </iact:actionData>
  </iact:action>
  <iact:action type="add" startTime="70890">
    <iact:property name="dataType"/>
    <iact:actionData xml:id="d40">
      <inkml:trace xmlns:inkml="http://www.w3.org/2003/InkML" xml:id="stk40" contextRef="#ctx0" brushRef="#br1">3359 356 0,'0'8'0,"0"0"15,0 0 -15,0 8 16,0 1 0,0 -1 -16,-8 0 0,8 1 15,0 -1 -15,0 8 16,0 -7 -16,0 -1 16,-8 0 -16,8 -8 0,0 9 15,0 -9 1,0 0 -16</inkml:trace>
    </iact:actionData>
  </iact:action>
  <iact:action type="add" startTime="71186">
    <iact:property name="dataType"/>
    <iact:actionData xml:id="d41">
      <inkml:trace xmlns:inkml="http://www.w3.org/2003/InkML" xml:id="stk41" contextRef="#ctx0" brushRef="#br1">3278 511 0,'16'0'0,"-8"0"16,0 0 -16,0 -9 15,9 9 -15,-9 0 0,0 0 16,0 0 -16,0 -8 16</inkml:trace>
    </iact:actionData>
  </iact:action>
  <iact:action type="add" startTime="71467">
    <iact:property name="dataType"/>
    <iact:actionData xml:id="d42">
      <inkml:trace xmlns:inkml="http://www.w3.org/2003/InkML" xml:id="stk42" contextRef="#ctx0" brushRef="#br1">3425 380 0,'16'8'0,"-8"0"16,0 9 0,0 -1 -1,0 -8 -15,-8 0 16,0 0 15</inkml:trace>
    </iact:actionData>
  </iact:action>
  <iact:action type="add" startTime="71686">
    <iact:property name="dataType"/>
    <iact:actionData xml:id="d43">
      <inkml:trace xmlns:inkml="http://www.w3.org/2003/InkML" xml:id="stk43" contextRef="#ctx0" brushRef="#br1">3449 372 0,'-8'8'0,"0"8"16,8 -7 -16,0 -1 0,-8 8 15,8 0 1,8 -16 0</inkml:trace>
    </iact:actionData>
  </iact:action>
  <iact:action type="add" startTime="71858">
    <iact:property name="dataType"/>
    <iact:actionData xml:id="d44">
      <inkml:trace xmlns:inkml="http://www.w3.org/2003/InkML" xml:id="stk44" contextRef="#ctx0" brushRef="#br1">3465 347 0,'0'9'0,"0"-1"16,0 8 -1,-8 -8 -15,8 9 16,0 -9 -16,0 8 15,-8 -8 -15,8 0 0</inkml:trace>
    </iact:actionData>
  </iact:action>
  <iact:action type="add" startTime="72061">
    <iact:property name="dataType"/>
    <iact:actionData xml:id="d45">
      <inkml:trace xmlns:inkml="http://www.w3.org/2003/InkML" xml:id="stk45" contextRef="#ctx0" brushRef="#br1">3433 396 0,'8'9'0,"8"-9"31,-8 0 -31,0 0 0,9 0 16,-9 0 -16,8 -9 16,-8 9 -16,1 0 15</inkml:trace>
    </iact:actionData>
  </iact:action>
  <iact:action type="add" startTime="72440">
    <iact:property name="dataType"/>
    <iact:actionData xml:id="d46">
      <inkml:trace xmlns:inkml="http://www.w3.org/2003/InkML" xml:id="stk46" contextRef="#ctx0" brushRef="#br1">3612 551 0,'0'17'0,"-8"-9"0,8 0 15,0 0 -15,0 0 32,8 -24 -1,-8 8 -31,8 0 15,-8 -1 -15,9 -7 16,-9 8 -16,8 0 16,0 -8 -16,0 7 15,0 9 1,0 9 0,-8 7 -1,-8 0 1,8 -8 -16,-8 0 15,16 -16 62,0 0 -77,-8 -8 16,9 8 -16,-1 0 0,0 -1 15,0 1 1,8 8 -16,-8 0 15,-8 17 1,0 -9 0,0 0 -16,0 0 15,0 0 -15,0 0 0,0 0 16,0 1 0,9 -18 15,-1 -7 -16</inkml:trace>
    </iact:actionData>
  </iact:action>
  <iact:action type="add" startTime="73001">
    <iact:property name="dataType"/>
    <iact:actionData xml:id="d47">
      <inkml:trace xmlns:inkml="http://www.w3.org/2003/InkML" xml:id="stk47" contextRef="#ctx0" brushRef="#br1">3792 502 0,'-8'9'0,"-1"7"15,-7 0 1,16 -8 -1,0 0 -15,0 9 16,16 -9 0,-7 -8 -1,-1 0 -15,0 0 0,8 -8 16,-8 0 0,-8 -9 -1,0 9 1,-8 0 -16,8 0 15,-8 -8 -15,0 7 16,0 1 0,-9 -8 -1</inkml:trace>
    </iact:actionData>
  </iact:action>
  <iact:action type="add" startTime="73390">
    <iact:property name="dataType"/>
    <iact:actionData xml:id="d48">
      <inkml:trace xmlns:inkml="http://www.w3.org/2003/InkML" xml:id="stk48" contextRef="#ctx0" brushRef="#br1">3882 347 0,'0'9'0,"0"-1"0,8 8 16,-16 0 -16,8 1 15,0 -1 -15,0 8 16,0 -7 -16,0 -1 16,-9 9 -16,9 -9 0,9 0 15,-9 0 -15,0 -7 16,0 -1 -16,8 8 0,8 -8 16,-8 0 -1</inkml:trace>
    </iact:actionData>
  </iact:action>
  <iact:action type="add" startTime="79600">
    <iact:property name="dataType"/>
    <iact:actionData xml:id="d49">
      <inkml:trace xmlns:inkml="http://www.w3.org/2003/InkML" xml:id="stk49" contextRef="#ctx0" brushRef="#br0">2225 95 0,'8'0'0,"8"8"31,-8 -8 -31,1 0 16,7 0 -16,-8 0 15,8 0 -15,1 8 0,-1 -8 16,0 0 -16,-7 0 16,7 0 -16,0 0 15,0 8 -15,-7 -8 16,7 0 -16,-8 0 0,0 0 16,0 0 -16,1 0 15,-1 0 16,-8 -8 16,-8 0 -31,8 0 0,-9 -1 -1,9 -7 1,9 8 -1,-9 0 17,8 16 -1,-8 8 -31,0 -8 16,0 1 -16,-8 7 15,8 -8 -15,0 0 0,0 0 16,0 0 -16,0 1 15,0 7 17,0 -32 36,0 7 -68,8 -7 16,-8 0 -1,-8 8 1,8 -9 0,0 9 -16,-9 0 31,26 8 16,-9 8 -32,8 -8 1,1 8 0,-9 -8 -16,0 0 15,0 0 -15,0 0 0,0 9 16,1 -9 -16,7 8 16,-8 -8 -1,-8 16 16,-8 -16 -31,0 8 16,-9 -8 -16,9 8 16,0 0 -16,-8 -8 0,8 0 15,-1 9 -15,-7 -9 16,8 8 -16</inkml:trace>
    </iact:actionData>
  </iact:action>
  <iact:action type="add" startTime="84924">
    <iact:property name="dataType"/>
    <iact:actionData xml:id="d50">
      <inkml:trace xmlns:inkml="http://www.w3.org/2003/InkML" xml:id="stk50" contextRef="#ctx0" brushRef="#br0">3604 225 0,'16'0'47,"-7"8"-47,-1 -8 16,8 0 -16,-8 0 15,9 0 -15,-9 0 16,16 0 -16,-8 8 0,1 -8 15,-1 0 -15,9 0 16,-1 0 -16,-8 0 0,9 0 16,-1 0 -1,-7 0 -15,-1 0 0,9 0 16,-9 0 -16,0 9 0,-8 -9 16,0 0 -16,9 0 15,-9 0 -15,0 0 16,0 0 15</inkml:trace>
    </iact:actionData>
  </iact:action>
  <iact:action type="add" startTime="84925">
    <iact:property name="dataType"/>
    <iact:actionData xml:id="d51">
      <inkml:trace xmlns:inkml="http://www.w3.org/2003/InkML" xml:id="stk51" contextRef="#ctx0" brushRef="#brinv">0 0 0</inkml:trace>
    </iact:actionData>
  </iact:action>
  <iact:action type="add" startTime="84926">
    <iact:property name="dataType"/>
    <iact:actionData xml:id="d52">
      <inkml:trace xmlns:inkml="http://www.w3.org/2003/InkML" xml:id="stk52" contextRef="#ctx0" brushRef="#brinv">4107 2718 0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8-01-08T16:32:31.941Z"/>
    </inkml:context>
    <inkml:brush xml:id="br0">
      <inkml:brushProperty name="width" value="0.04255" units="cm"/>
      <inkml:brushProperty name="height" value="0.04255" units="cm"/>
      <inkml:brushProperty name="color" value="#000000"/>
    </inkml:brush>
    <inkml:brush xml:id="br1">
      <inkml:brushProperty name="width" value="0.04255" units="cm"/>
      <inkml:brushProperty name="height" value="0.04255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5940">
    <iact:property name="dataType"/>
    <iact:actionData xml:id="d0">
      <inkml:trace xmlns:inkml="http://www.w3.org/2003/InkML" xml:id="stk0" contextRef="#ctx0" brushRef="#br0">2102 46 0,'-16'-9'0,"8"9"16,0 0 -16,0 0 16,-1 9 -16,-7 -9 0,8 8 15,-8 -8 -15,-1 8 16,9 0 -16,0 0 15,0 0 -15,0 9 0,-1 -9 16,9 0 -16,0 0 16,0 8 -16,17 -7 15,-9 -9 1,0 0 -16,0 -9 16,9 9 -16,-1 0 15,-8 -8 -15,8 0 0,-7 0 16,-1 0 -16,8 0 15,-8 0 -15,0 -1 0,0 -7 16,-8 0 0,-8 24 15,0 0 -15,-8 0 -16,8 9 15,0 -9 -15,-1 8 16,1 -8 -16,0 17 15,0 -9 -15,0 0 0,8 1 16,-8 7 -16,-1 -8 16,9 1 -16,0 -1 15,0 0 -15,0 1 20,0 -1 -20,9 -8 0,-1 0 16,0 0 -16,0 -8 0,8 9 15,-7 -9 -15,7 -9 16,0 9 -16,0 -8 15,1 0 -15,-1 0 0,0 -8 16,1 7 -16,-9 -7 16</inkml:trace>
    </iact:actionData>
  </iact:action>
  <iact:action type="add" startTime="6632">
    <iact:property name="dataType"/>
    <iact:actionData xml:id="d1">
      <inkml:trace xmlns:inkml="http://www.w3.org/2003/InkML" xml:id="stk1" contextRef="#ctx0" brushRef="#br0">2168 62 0,'8'0'15,"8"8"1,-8 -8 0,9 0 -16,-9 0 15,8 0 -15,-8 0 16,9 0 -16,-1 0 0,-8 0 16,8 0 -16,-7 0 15,7 0 -15,-8 0 16,0 0 -16,0 0 15,-8 8 1</inkml:trace>
    </iact:actionData>
  </iact:action>
  <iact:action type="add" startTime="6942">
    <iact:property name="dataType"/>
    <iact:actionData xml:id="d2">
      <inkml:trace xmlns:inkml="http://www.w3.org/2003/InkML" xml:id="stk2" contextRef="#ctx0" brushRef="#br0">2176 152 0,'16'0'0,"-8"0"0,9 0 16,-9 0 -16,8 0 16,-8 0 -16,9 0 0,-1 0 15,-8 0 -15,8 0 16,-7 0 -16</inkml:trace>
    </iact:actionData>
  </iact:action>
  <iact:action type="add" startTime="7488">
    <iact:property name="dataType"/>
    <iact:actionData xml:id="d3">
      <inkml:trace xmlns:inkml="http://www.w3.org/2003/InkML" xml:id="stk3" contextRef="#ctx0" brushRef="#br0">2429 86 0,'0'9'0,"8"-1"0,-8 8 16,-8 -8 -1,8 0 -15,0 9 16,0 -9 -16,0 0 16,0 0 -16,0 0 0,0 9 15,0 -34 48,0 1 -63,0 8 15,8 -9 -15,-8 9 16,8 -8 -16,-8 8 0,8 0 16,9 -9 -1,-9 17 1,8 0 0,-8 17 -16,0 -9 15,-8 0 -15,9 8 16,-9 -8 -16,0 1 15,0 -1 -15,0 0 0,0 8 16,0 -8 0,0 -16 31,0 -16 -47,8 16 15,-8 -9 -15,8 9 16,0 0 -16,0 -8 0,0 16 15,1 -8 -15,-1 -1 15,0 9 -15,8 0 16,-8 0 -16,1 0 0,-1 17 15,0 -9 1,-8 0 -16,8 0 16,-8 0 -16,0 0 15,0 1 -15,0 -1 0,0 8 31,8 -16 -31</inkml:trace>
    </iact:actionData>
  </iact:action>
  <iact:action type="add" startTime="8190">
    <iact:property name="dataType"/>
    <iact:actionData xml:id="d4">
      <inkml:trace xmlns:inkml="http://www.w3.org/2003/InkML" xml:id="stk4" contextRef="#ctx0" brushRef="#br0">2706 62 0,'8'8'16,"9"0"-16,-9 9 16,-8 -9 -1,8 0 1,0 -8 15</inkml:trace>
    </iact:actionData>
  </iact:action>
  <iact:action type="add" startTime="8393">
    <iact:property name="dataType"/>
    <iact:actionData xml:id="d5">
      <inkml:trace xmlns:inkml="http://www.w3.org/2003/InkML" xml:id="stk5" contextRef="#ctx0" brushRef="#br0">2763 46 0,'-16'8'16,"8"8"0,0 -8 -2,0 0 1,8 1 -15,-9 -1 16,9 0 -16,-8 0 16</inkml:trace>
    </iact:actionData>
  </iact:action>
  <iact:action type="add" startTime="8611">
    <iact:property name="dataType"/>
    <iact:actionData xml:id="d6">
      <inkml:trace xmlns:inkml="http://www.w3.org/2003/InkML" xml:id="stk6" contextRef="#ctx0" brushRef="#br0">2747 21 0,'0'16'31,"0"1"-31,0 -9 15,-8 0 -15,8 8 16,0 -7 -16,0 -1 16,0 0 -16,-8 8 15</inkml:trace>
    </iact:actionData>
  </iact:action>
  <iact:action type="add" startTime="8798">
    <iact:property name="dataType"/>
    <iact:actionData xml:id="d7">
      <inkml:trace xmlns:inkml="http://www.w3.org/2003/InkML" xml:id="stk7" contextRef="#ctx0" brushRef="#br0">2698 95 0,'16'0'31,"-7"0"-31,-1 0 16,0 0 -16,8 0 16,-8 0 -16,9 0 0,-9 0 15,8 -9 -15,-8 9 16</inkml:trace>
    </iact:actionData>
  </iact:action>
  <iact:action type="add" startTime="9037">
    <iact:property name="dataType"/>
    <iact:actionData xml:id="d8">
      <inkml:trace xmlns:inkml="http://www.w3.org/2003/InkML" xml:id="stk8" contextRef="#ctx0" brushRef="#br0">3008 29 0,'-16'0'16,"0"8"-1,7 1 -15,-7 -1 16,0 0 -16,-1 0 16,1 0 -16,0 0 15,8 9 -15,-9 -1 0,9 0 16,0 1 -16,0 -9 15,0 8 -15,8 -8 0,0 9 16,8 -9 -16,0 0 16,0 -8 -16,0 8 15,9 -8 -15,-1 8 16,0 -8 -16,1 -8 0,-1 8 16,0 -8 -16,1 8 15,-1 -8 -15,0 -9 0</inkml:trace>
    </iact:actionData>
  </iact:action>
  <iact:action type="add" startTime="9459">
    <iact:property name="dataType"/>
    <iact:actionData xml:id="d9">
      <inkml:trace xmlns:inkml="http://www.w3.org/2003/InkML" xml:id="stk9" contextRef="#ctx0" brushRef="#br0">3049 21 0,'8'8'0,"0"0"0,1 9 16,7 -9 -2,-8 8 2,0 -8 -1,0 -16 17</inkml:trace>
    </iact:actionData>
  </iact:action>
  <iact:action type="add" startTime="9677">
    <iact:property name="dataType"/>
    <iact:actionData xml:id="d10">
      <inkml:trace xmlns:inkml="http://www.w3.org/2003/InkML" xml:id="stk10" contextRef="#ctx0" brushRef="#br0">3082 29 0,'-17'8'0,"1"9"0,16 -9 15,0 0 -15,-8 8 16,8 -7 0</inkml:trace>
    </iact:actionData>
  </iact:action>
  <iact:action type="add" startTime="9849">
    <iact:property name="dataType"/>
    <iact:actionData xml:id="d11">
      <inkml:trace xmlns:inkml="http://www.w3.org/2003/InkML" xml:id="stk11" contextRef="#ctx0" brushRef="#br0">3106 5 0,'-8'8'0,"8"8"31,0 -8 -31,-8 1 15,8 -1 -15,-8 0 0,0 8 16</inkml:trace>
    </iact:actionData>
  </iact:action>
  <iact:action type="add" startTime="10040">
    <iact:property name="dataType"/>
    <iact:actionData xml:id="d12">
      <inkml:trace xmlns:inkml="http://www.w3.org/2003/InkML" xml:id="stk12" contextRef="#ctx0" brushRef="#br0">3033 46 0,'8'0'0,"0"0"0,8 0 16,-7 0 -1,7 8 -15,-8 -8 16,8 0 -16,-7 0 0,7 0 16,-8 0 -16,0 0 15</inkml:trace>
    </iact:actionData>
  </iact:action>
  <iact:action type="add" startTime="10337">
    <iact:property name="dataType"/>
    <iact:actionData xml:id="d13">
      <inkml:trace xmlns:inkml="http://www.w3.org/2003/InkML" xml:id="stk13" contextRef="#ctx0" brushRef="#br0">3155 217 0,'8'-8'0,"9"-9"0,-9 9 0,0 -8 16,-8 0 -16,8 -1 15,0 9 -15,0 -8 16,1 0 -16,-1 -1 0,0 1 15,-8 8 -15,8 0 16,-8 -9 -16,0 9 16,8 0 -16,-16 0 31,0 8 -15,0 0 -16,0 8 15,8 8 1,8 1 -1,-8 -9 -15,8 0 21,0 0 -21,0 0 16,0 0 -16,9 1 0,-9 -1 15,8 0 -15,-8 0 16,9 0 -16,-9 0 16,0 9 -16,0 -9 0,0 0 15,9 0 1,-17 8 -1,0 -7 -15,-17 7 16,9 -16 0,-8 8 -16,8 -8 0,-9 8 15,1 -8 -15,0 0 16,-1 8 -16,1 -8 16,0 0 -16,8 0 15,-9 0 -15,9 0 0,-8 -8 16,16 0 -1</inkml:trace>
    </iact:actionData>
  </iact:action>
  <iact:action type="add" startTime="11014">
    <iact:property name="dataType"/>
    <iact:actionData xml:id="d14">
      <inkml:trace xmlns:inkml="http://www.w3.org/2003/InkML" xml:id="stk14" contextRef="#ctx0" brushRef="#br0">3473 13 0,'0'16'31,"0"-8"-31,0 1 0,-8 -1 4,8 8 -4,0 -8 15,0 9 -15,0 -1 16,0 -8 -16,0 8 0,0 1 16,-8 -9 -16,8 8 15,0 -8 -15,0 9 0,0 -9 16,0 0 -16,0 8 15,0 -24 17</inkml:trace>
    </iact:actionData>
  </iact:action>
  <iact:action type="add" startTime="11392">
    <iact:property name="dataType"/>
    <iact:actionData xml:id="d15">
      <inkml:trace xmlns:inkml="http://www.w3.org/2003/InkML" xml:id="stk15" contextRef="#ctx0" brushRef="#br0">3318 37 0,'9'0'0,"-1"9"0,8 -9 16,0 0 0,9 0 -16,-1 0 0,1 0 15,7 0 -15,-7 0 16,8 0 -16,-1 0 16,-7 0 -16,-1 0 15,9 8 -15,-17 -8 0,9 0 16,-17 8 -16,0 -8 15,0 0 -15</inkml:trace>
    </iact:actionData>
  </iact:action>
  <iact:action type="add" startTime="17561">
    <iact:property name="dataType"/>
    <iact:actionData xml:id="d16">
      <inkml:trace xmlns:inkml="http://www.w3.org/2003/InkML" xml:id="stk16" contextRef="#ctx0" brushRef="#br0">168 437 0,'0'8'0,"0"9"15,0 -9 -15,0 0 0,0 0 16,0 8 -16,0 -7 16,0 -1 -16,0 0 15,8 -24 32,-8 7 -31,0 1 -16,0 -8 15,0 8 -15,8 0 0,-8 -9 16,17 9 0,-9 0 -1,0 8 1,0 8 -16,0 8 15,-8 -7 1,0 7 -16,0 -8 16,9 0 -1,-9 -16 48,8 -8 -63,-8 8 15,0 -1 -15,8 1 16,0 -8 0,0 8 -16,0 0 15,9 8 1,-9 8 0,0 0 -1,-8 0 -15,0 0 16,0 0 -16,0 1 15,0 -1 -15,0 0 0,0 8 16,16 -16 15</inkml:trace>
    </iact:actionData>
  </iact:action>
  <iact:action type="add" startTime="18233">
    <iact:property name="dataType"/>
    <iact:actionData xml:id="d17">
      <inkml:trace xmlns:inkml="http://www.w3.org/2003/InkML" xml:id="stk17" contextRef="#ctx0" brushRef="#br0">405 421 0,'16'0'15,"-8"0"-15,9 0 16,-1 0 -1,-8 0 1,8 0 0</inkml:trace>
    </iact:actionData>
  </iact:action>
  <iact:action type="add" startTime="18439">
    <iact:property name="dataType"/>
    <iact:actionData xml:id="d18">
      <inkml:trace xmlns:inkml="http://www.w3.org/2003/InkML" xml:id="stk18" contextRef="#ctx0" brushRef="#br0">421 478 0,'16'0'16,"1"0"0,-9 0 -16,0 -8 15,0 8 -15,0 0 0,9 0 31</inkml:trace>
    </iact:actionData>
  </iact:action>
  <iact:action type="add" startTime="19890">
    <iact:property name="dataType"/>
    <iact:actionData xml:id="d19">
      <inkml:trace xmlns:inkml="http://www.w3.org/2003/InkML" xml:id="stk19" contextRef="#ctx0" brushRef="#br0">601 307 0,'0'8'0,"0"0"62,0 0 -62,-9 0 16,9 0 -16,0 1 16,0 7 -1,0 -8 1,17 0 -1,-9 -8 1,0 0 0,0 0 -1,0 0 -15,9 0 32,-9 0 -17,0 0 16,0 -8 1,0 -8 -17,1 8 1,-9 -1 0,8 1 -1,-8 -8 -15,8 0 16,-8 7 -1,-8 26 32,8 -9 -31,-8 8 -16,8 -8 16,0 9 -16,-9 -1 15,9 0 -15,-8 1 0,8 -1 16,0 -8 -16,0 8 15,0 1 -15,0 -9 16,0 0 -16,0 0 16,8 0 -1,1 -16 1</inkml:trace>
    </iact:actionData>
  </iact:action>
  <iact:action type="add" startTime="20597">
    <iact:property name="dataType"/>
    <iact:actionData xml:id="d20">
      <inkml:trace xmlns:inkml="http://www.w3.org/2003/InkML" xml:id="stk20" contextRef="#ctx0" brushRef="#br0">796 339 0,'-8'17'15,"0"-9"1,0 0 -1,8 0 1,8 0 0,0 -8 -1,0 8 1,1 -8 0,-1 0 -16,0 0 0,8 0 15,-8 0 -15,1 9 16,-1 -9 -16,0 0 15,0 8 -15,0 -8 0,0 8 16,1 8 0,-9 -8 -1,-9 9 1,1 -9 -16,-8 0 16,8 -8 -16,0 8 0,-1 -8 15,-7 0 -15,8 8 16,0 -8 -16,0 0 15,-1 -8 -15,1 8 0,-8 -16 16,16 8 0,0 -1 -16,-8 -7 15</inkml:trace>
    </iact:actionData>
  </iact:action>
  <iact:action type="add" startTime="21079">
    <iact:property name="dataType"/>
    <iact:actionData xml:id="d21">
      <inkml:trace xmlns:inkml="http://www.w3.org/2003/InkML" xml:id="stk21" contextRef="#ctx0" brushRef="#br0">788 347 0,'17'0'16,"-9"-8"-16,0 8 15,8 -8 -15,-8 8 0,1 0 16,7 -8 -16,-8 8 15,8 -8 -15,-7 8 16,-1 0 -16,8 0 16,-8 0 -1,0 8 17</inkml:trace>
    </iact:actionData>
  </iact:action>
  <iact:action type="add" startTime="21407">
    <iact:property name="dataType"/>
    <iact:actionData xml:id="d22">
      <inkml:trace xmlns:inkml="http://www.w3.org/2003/InkML" xml:id="stk22" contextRef="#ctx0" brushRef="#br0">935 502 0,'17'-16'47,"-17"8"-47</inkml:trace>
    </iact:actionData>
  </iact:action>
  <iact:action type="add" startTime="21595">
    <iact:property name="dataType"/>
    <iact:actionData xml:id="d23">
      <inkml:trace xmlns:inkml="http://www.w3.org/2003/InkML" xml:id="stk23" contextRef="#ctx0" brushRef="#br0">1041 356 0,'-8'8'0,"0"0"29,0 0 -13,8 0 -16,-8 9 15,0 -9 -15,8 8 16,-9 0 -16,9 -8 16,0 9 -16,9 -9 0,-9 0 15,8 0 -15,0 0 16,8 -8 0,-8 0 -16,9 0 0,-9 0 15,8 -8 -15,0 0 16,-7 -8 -16,-1 8 15,8 -9 -15,-16 9 16,8 -8 -16,0 8 0,-8 -9 16,0 1 -16,0 8 15,-8 0 -15,0 -9 16,-8 9 0,8 8 -16,-1 8 15,1 -8 -15,-8 9 16,8 -1 -1</inkml:trace>
    </iact:actionData>
  </iact:action>
  <iact:action type="add" startTime="22077">
    <iact:property name="dataType"/>
    <iact:actionData xml:id="d24">
      <inkml:trace xmlns:inkml="http://www.w3.org/2003/InkML" xml:id="stk24" contextRef="#ctx0" brushRef="#br0">1172 462 0,'-16'8'0,"7"8"16,9 -8 0,0 9 -1,9 -9 -10,7 -8 10,-8 0 1,8 -8 0,1 -1 -1,-9 -7 -15,-8 8 16,0 0 0,-8 0 15,-9 8 -16,17 16 17,9 -8 -17,-1 8 1,0 -7 -16,-8 -1 16,8 8 -16,-8 -8 0,8 0 15,0 9 -15,-8 -9 16,9 8 -16,-9 0 0,0 1 15,0 -9 -15,0 8 16,0 -8 -16,0 1 16,-9 7 -16,1 -8 0,0 0 15,0 -8 -15,0 8 16,0 -8 -16,-9 8 16,9 -16 -16,-8 8 0,8 -8 15,-9 8 -15,9 -8 16,0 0 -16,0 8 15</inkml:trace>
    </iact:actionData>
  </iact:action>
  <iact:action type="add" startTime="25487">
    <iact:property name="dataType"/>
    <iact:actionData xml:id="d25">
      <inkml:trace xmlns:inkml="http://www.w3.org/2003/InkML" xml:id="stk25" contextRef="#ctx0" brushRef="#br0">307 747 0,'-17'8'0,"9"-8"0,0 8 15,-8 -8 -15,0 9 16,-1 -1 -16,1 0 15,0 8 -15,7 1 0,-7 -1 16,8 -8 -16,0 8 16,0 1 -16,-1 -1 15,9 0 -15,0 1 0,9 -9 16,-9 8 -16,16 -8 16,-8 0 -16,8 1 15,-7 -9 -15,15 8 0,-8 -8 16,1 -8 -16,-1 8 15,0 0 -15,1 -9 0,-1 1 16,0 0 -16</inkml:trace>
    </iact:actionData>
  </iact:action>
  <iact:action type="add" startTime="26008">
    <iact:property name="dataType"/>
    <iact:actionData xml:id="d26">
      <inkml:trace xmlns:inkml="http://www.w3.org/2003/InkML" xml:id="stk26" contextRef="#ctx0" brushRef="#br0">470 812 0,'16'0'15,"1"9"-15,-9 -9 16,0 0 -16,8 0 16,-8 0 -1</inkml:trace>
    </iact:actionData>
  </iact:action>
  <iact:action type="add" startTime="26211">
    <iact:property name="dataType"/>
    <iact:actionData xml:id="d27">
      <inkml:trace xmlns:inkml="http://www.w3.org/2003/InkML" xml:id="stk27" contextRef="#ctx0" brushRef="#br0">470 886 0,'33'0'16,"-17"0"-16,0 0 0,1 0 15,-1 0 -15,-8 0 16</inkml:trace>
    </iact:actionData>
  </iact:action>
  <iact:action type="add" startTime="30358">
    <iact:property name="dataType"/>
    <iact:actionData xml:id="d28">
      <inkml:trace xmlns:inkml="http://www.w3.org/2003/InkML" xml:id="stk28" contextRef="#ctx0" brushRef="#br0">674 714 0,'-8'9'0,"8"7"78,-8 -16 -63,8 16 -15,-8 1 16,8 -9 0,0 8 -1,0 -8 -15,8 0 31,0 -8 -15,8 0 -16,1 0 14,-9 0 1,0 0 1,8 -8 0,-8 8 15,-8 -8 16,9 0 -16,-9 -8 -31,0 7 16,8 -7 -1,-8 8 1,0 -8 -16,0 7 15,0 26 32,-8 -9 -31,8 0 -16,0 0 16,0 9 -16,-9 -1 0,9 0 15,0 1 -15,-8 -1 16,8 0 -16,0 0 0,0 1 15,0 -1 -15,-8 -8 16,8 0 -16,0 9 16,0 -9 -16,0 0 0,8 0 15,-8 -16 17</inkml:trace>
    </iact:actionData>
  </iact:action>
  <iact:action type="add" startTime="31120">
    <iact:property name="dataType"/>
    <iact:actionData xml:id="d29">
      <inkml:trace xmlns:inkml="http://www.w3.org/2003/InkML" xml:id="stk29" contextRef="#ctx0" brushRef="#br0">805 918 0,'0'9'0,"0"7"31,8 -16 -15,0 0 15,0 -8 -15,-8 0 0,-8 -1 30</inkml:trace>
    </iact:actionData>
  </iact:action>
  <iact:action type="add" startTime="31495">
    <iact:property name="dataType"/>
    <iact:actionData xml:id="d30">
      <inkml:trace xmlns:inkml="http://www.w3.org/2003/InkML" xml:id="stk30" contextRef="#ctx0" brushRef="#br0">919 739 0,'0'8'0,"0"0"16,0 9 -1,0 -9 1,-8 8 -16,8 -8 0,0 9 16,0 -1 -16,0 0 15,-8 -8 -15,8 9 16,0 -1 -16,0 -8 0,0 0 16,-9 0 -16,9 1 4,0 7 12</inkml:trace>
    </iact:actionData>
  </iact:action>
  <iact:action type="add" startTime="31812">
    <iact:property name="dataType"/>
    <iact:actionData xml:id="d31">
      <inkml:trace xmlns:inkml="http://www.w3.org/2003/InkML" xml:id="stk31" contextRef="#ctx0" brushRef="#br0">1041 747 0,'-8'8'0,"8"0"16,-8 1 0,8 7 -16,0 -8 15,-8 8 -15,8 -7 16,0 -1 -16,0 0 15,8 8 -15,0 -8 16,0 0 0,9 -16 -1,-9 0 -15,8 0 16,-8 -8 0,0 -1 -16,-8 9 15,0 0 -15,9 -8 16,-18 8 -16,9 -1 15,-8 1 1,-8 8 0,8 8 -1,0 -8 -15</inkml:trace>
    </iact:actionData>
  </iact:action>
  <iact:action type="add" startTime="32280">
    <iact:property name="dataType"/>
    <iact:actionData xml:id="d32">
      <inkml:trace xmlns:inkml="http://www.w3.org/2003/InkML" xml:id="stk32" contextRef="#ctx0" brushRef="#br0">1025 869 0,'-8'17'0,"0"-1"16,8 -8 -16,-8 0 16,8 1 -16,0 -1 0,0 8 15,8 -8 -15,0 0 16,8 1 0,-8 -9 -16,1 0 15,-1 -9 -15,0 9 16,0 -8 -16,8 0 0,-8 0 15,1 -8 1,-9 -1 -16,-9 9 16,9 0 -16,-16 -8 15,8 7 1,-8 1 0,8 8 -1,-1 0 -15</inkml:trace>
    </iact:actionData>
  </iact:action>
  <iact:action type="add" startTime="32872">
    <iact:property name="dataType"/>
    <iact:actionData xml:id="d33">
      <inkml:trace xmlns:inkml="http://www.w3.org/2003/InkML" xml:id="stk33" contextRef="#ctx0" brushRef="#br0">1213 796 0,'8'8'0,"0"0"0,8 9 31,-7 -9 -15,-1 0 -16,-8 0 16,0 0 -16,8 9 15,-8 -9 -15,0 8 16,-8 0 0,0 -7 -1,-1 -9 1,-7 0 -1,0 -9 1,8 1 -16,-1 0 0,1 0 16</inkml:trace>
    </iact:actionData>
  </iact:action>
  <iact:action type="add" startTime="33205">
    <iact:property name="dataType"/>
    <iact:actionData xml:id="d34">
      <inkml:trace xmlns:inkml="http://www.w3.org/2003/InkML" xml:id="stk34" contextRef="#ctx0" brushRef="#br0">1164 804 0,'8'0'0,"0"0"0,0 0 16,9 0 -1,-9 0 -15,8 -8 16,-8 8 -16,9 0 0,-1 -8 15,-8 8 -15,8 -8 16,-7 8 -16,-1 -8 16,0 -1 -16,8 1 15</inkml:trace>
    </iact:actionData>
  </iact:action>
  <iact:action type="add" startTime="33471">
    <iact:property name="dataType"/>
    <iact:actionData xml:id="d35">
      <inkml:trace xmlns:inkml="http://www.w3.org/2003/InkML" xml:id="stk35" contextRef="#ctx0" brushRef="#br0">1400 706 0,'0'8'0,"0"9"15,-8 -9 -15,8 0 16,-8 8 -16,0 1 15,0 -9 -15,0 8 0,-1 1 16,1 -1 -16,0 0 16,0 0 -16,0 1 0,0 -1 15,0 0 -15,-1 1 16,1 -1 -16,0 -8 16,0 0 -16,8 1 0,-8 7 15,8 -24 16</inkml:trace>
    </iact:actionData>
  </iact:action>
  <iact:action type="add" startTime="33781">
    <iact:property name="dataType"/>
    <iact:actionData xml:id="d36">
      <inkml:trace xmlns:inkml="http://www.w3.org/2003/InkML" xml:id="stk36" contextRef="#ctx0" brushRef="#br0">1368 918 0,'-8'9'0,"-1"7"16,1 -8 -1,0 0 1,16 0 15,0 -8 -31,9 -8 16,-9 0 -1,8 0 1,-16 0 0,8 0 -1,-8 -1 1,-8 18 31,8 -1 -32,0 8 1,0 0 -16,0 -7 0,8 -1 16,-8 0 -16,9 0 15,-9 8 -15,8 -8 16,0 1 -16,-8 7 0,8 -8 16,-8 0 -16,0 0 15,8 1 -15,-8 7 16,-8 -8 -1,8 0 1,-16 0 0,8 -16 -16,-9 0 15,9 0 1,0 0 -16,0 -9 0,8 1 16,-8 8 -16,8 -8 15,0 -1 -15</inkml:trace>
    </iact:actionData>
  </iact:action>
  <iact:action type="add" startTime="34405">
    <iact:property name="dataType"/>
    <iact:actionData xml:id="d37">
      <inkml:trace xmlns:inkml="http://www.w3.org/2003/InkML" xml:id="stk37" contextRef="#ctx0" brushRef="#br0">1466 829 0,'-8'8'0,"8"8"16,0 -8 0,8 0 -1,0 -8 1,0 0 0,0 -8 -1,0 0 1,-8 0 -1,0 0 -15,-8 -8 16,0 16 15</inkml:trace>
    </iact:actionData>
  </iact:action>
  <iact:action type="add" startTime="34749">
    <iact:property name="dataType"/>
    <iact:actionData xml:id="d38">
      <inkml:trace xmlns:inkml="http://www.w3.org/2003/InkML" xml:id="stk38" contextRef="#ctx0" brushRef="#br0">1629 845 0,'0'8'16,"-8"0"-16,0 0 0,-9 1 15,9 -1 -15,0 0 16,-8 8 -16,8 -8 0,-1 9 16,9 -1 -16,-8 0 15,16 1 -15,-8 -9 0,9 8 16,-1 -8 -16,8 0 16,0 1 -16,1 -1 15,-1 -8 -15,8 8 0,-7 -8 16,-1 0 -16,0 8 15,-7 -8 -15,-1 0 16</inkml:trace>
    </iact:actionData>
  </iact:action>
  <iact:action type="add" startTime="38881">
    <iact:property name="dataType"/>
    <iact:actionData xml:id="d39">
      <inkml:trace xmlns:inkml="http://www.w3.org/2003/InkML" xml:id="stk39" contextRef="#ctx0" brushRef="#br0">5 1424 0,'8'-16'0,"0"8"0,-8 0 15,8 -1 -15,0 -7 16,-8 8 -16,9 -8 16,-9 7 -16,8 -7 0,-8 0 15,8 8 -15,-8 -1 16,0 1 -16,8 -8 0,-8 8 16,0 -8 -2,-8 32 49,8 -8 -63,8 8 15,-8 -8 -15,8 1 16,0 -1 -16,-8 8 16,9 -8 -16,-1 0 0,0 1 15,0 7 -15,0 -8 16,0 0 -16,9 0 15,-9 1 -15,0 -1 0,0 0 16,0 8 0,1 -8 -16,-9 0 31,-17 1 -15,9 -9 -16,0 0 0,-8 0 15,7 0 -15,-7 8 16,0 -8 -16,-1 0 15,9 0 -15,-8 0 0,8 0 16,0 8 -16,-1 -8 16,9 -8 15</inkml:trace>
    </iact:actionData>
  </iact:action>
  <iact:action type="add" startTime="39524">
    <iact:property name="dataType"/>
    <iact:actionData xml:id="d40">
      <inkml:trace xmlns:inkml="http://www.w3.org/2003/InkML" xml:id="stk40" contextRef="#ctx0" brushRef="#br0">282 1277 0,'0'8'16,"0"1"0,0 7 15,0 -8 -31,0 8 16,0 -7 -16,0 -1 15,0 0 -15,0 0 16,0 0 -16,0 9 15,0 -1 1,0 -8 -16</inkml:trace>
    </iact:actionData>
  </iact:action>
  <iact:action type="add" startTime="39978">
    <iact:property name="dataType"/>
    <iact:actionData xml:id="d41">
      <inkml:trace xmlns:inkml="http://www.w3.org/2003/InkML" xml:id="stk41" contextRef="#ctx0" brushRef="#br0">184 1253 0,'9'0'0,"7"0"15,-8 0 -15,0 0 16,9 0 -16,-9 0 15,8 0 -15,0 0 0,1 0 16,-9 0 -16,8 -8 16,0 8 -16,-7 0 0,-1 0 15,0 0 -15,8 8 16</inkml:trace>
    </iact:actionData>
  </iact:action>
  <iact:action type="add" startTime="40462">
    <iact:property name="dataType"/>
    <iact:actionData xml:id="d42">
      <inkml:trace xmlns:inkml="http://www.w3.org/2003/InkML" xml:id="stk42" contextRef="#ctx0" brushRef="#br0">454 1318 0,'8'-8'0,"8"8"16,1 0 -1,-9 0 1,0 0 -16,8 0 15,-8 0 1,0 0 0</inkml:trace>
    </iact:actionData>
  </iact:action>
  <iact:action type="add" startTime="40679">
    <iact:property name="dataType"/>
    <iact:actionData xml:id="d43">
      <inkml:trace xmlns:inkml="http://www.w3.org/2003/InkML" xml:id="stk43" contextRef="#ctx0" brushRef="#br0">454 1367 0,'16'0'0,"-8"0"15,0 8 -15,1 -8 16,-1 0 -16,0 0 0,0 0 16,8 0 -1</inkml:trace>
    </iact:actionData>
  </iact:action>
  <iact:action type="add" startTime="47353">
    <iact:property name="dataType"/>
    <iact:actionData xml:id="d44">
      <inkml:trace xmlns:inkml="http://www.w3.org/2003/InkML" xml:id="stk44" contextRef="#ctx0" brushRef="#br0">731 1253 0,'8'-16'15,"1"7"1,7 1 -1,-8 -8 -15,0 16 16,0 -8 -16,0 0 20,1 8 -20,7 0 15,0 0 1,-8 8 0,-8 0 -16,0 8 15,0 1 1,-8 -9 -16,0 8 0,0 0 15,0 -8 -15,0 9 16,-1 -1 -16,1 0 16,-8 -7 -16,8 7 0,0 -8 15,0 8 -15,-1 -7 16,1 -1 -16,-8 0 16,32 0 30,-8 -16 -30,1 8 -16,-1 0 16,8 -8 -16,-8 8 15,8 0 -15,-7 0 0,-1 0 16,0 0 -16,0 0 16,8 0 -16,-7 -8 15</inkml:trace>
    </iact:actionData>
  </iact:action>
  <iact:action type="add" startTime="47965">
    <iact:property name="dataType"/>
    <iact:actionData xml:id="d45">
      <inkml:trace xmlns:inkml="http://www.w3.org/2003/InkML" xml:id="stk45" contextRef="#ctx0" brushRef="#br0">968 1237 0,'-8'8'0,"-9"0"31,9 0 -15,0 8 -1,0 1 1,8 -9 -16,16 0 31,-8 -8 -31,1 0 16,-1 0 -16,0 0 16,8 0 -16,-8 8 0,9 -8 15,-9 0 -15,8 0 16,-8 0 -16,1 8 0,-1 -8 15,8 17 1,-8 -9 -16,-8 8 16,-8 0 -1,0 -7 1,0 -1 -16,0 0 16,-1 0 -16,1 -8 15,-8 8 -15,8 -8 16,-9 0 -16,9 0 0,0 0 15,-8 0 -15,-1 -8 32,9 -8 -32,0 8 15</inkml:trace>
    </iact:actionData>
  </iact:action>
  <iact:action type="add" startTime="48589">
    <iact:property name="dataType"/>
    <iact:actionData xml:id="d46">
      <inkml:trace xmlns:inkml="http://www.w3.org/2003/InkML" xml:id="stk46" contextRef="#ctx0" brushRef="#br0">960 1228 0,'8'0'0,"8"0"16,-8 0 -16,9 0 0,-9 0 15,0 -8 -15,8 8 16,-7 0 -16,7 -8 15,-8 8 -15,0 0 0,0 0 16,9 0 0,-17 8 -1</inkml:trace>
    </iact:actionData>
  </iact:action>
  <iact:action type="add" startTime="49047">
    <iact:property name="dataType"/>
    <iact:actionData xml:id="d47">
      <inkml:trace xmlns:inkml="http://www.w3.org/2003/InkML" xml:id="stk47" contextRef="#ctx0" brushRef="#br0">1139 1408 0,'0'-8'0</inkml:trace>
    </iact:actionData>
  </iact:action>
  <iact:action type="add" startTime="49297">
    <iact:property name="dataType"/>
    <iact:actionData xml:id="d48">
      <inkml:trace xmlns:inkml="http://www.w3.org/2003/InkML" xml:id="stk48" contextRef="#ctx0" brushRef="#br0">1237 1277 0,'-8'8'0,"-8"9"0,8 -1 15,8 -8 -15,-9 0 16,1 9 -16,8 -9 16,0 8 -16,0 -8 0,0 1 15,8 -1 -15,1 0 16,-1 0 -1,8 -8 -15,-8 0 0,0 0 16,9 -8 -16,-9 8 16,8 -8 -16,-8 0 0,1 -1 15,-9 1 -15,8 0 16,-16 -8 -16,8 8 16,0 -9 -16,-9 9 0,1 0 15,-8 -8 1,8 7 -1,-9 1 -1,9 8 2,8 -8 15</inkml:trace>
    </iact:actionData>
  </iact:action>
  <iact:action type="add" startTime="49717">
    <iact:property name="dataType"/>
    <iact:actionData xml:id="d49">
      <inkml:trace xmlns:inkml="http://www.w3.org/2003/InkML" xml:id="stk49" contextRef="#ctx0" brushRef="#br0">1335 1237 0,'-8'8'0,"0"0"0,8 0 16,16 0 30,-8 -16 -46,0 0 32,-8 0 -1,0 0 -15,-8 8 15</inkml:trace>
    </iact:actionData>
  </iact:action>
  <iact:action type="add" startTime="50029">
    <iact:property name="dataType"/>
    <iact:actionData xml:id="d50">
      <inkml:trace xmlns:inkml="http://www.w3.org/2003/InkML" xml:id="stk50" contextRef="#ctx0" brushRef="#br0">1466 1245 0,'0'8'0,"-17"8"32,17 -8 -32,-8 0 0,-8 1 15,8 -1 -15,0 8 16,-9 -8 -16,9 9 16,0 -1 -16,0 -8 0,0 8 15,8 -7 -15,0 -1 16,0 0 -16,0 0 15,8 8 -15,16 -8 16,-16 -8 0,1 0 -16,-1 0 0,8 0 15,-8 -8 -15,0 8 16,1 -8 -16</inkml:trace>
    </iact:actionData>
  </iact:action>
  <iact:action type="add" startTime="50545">
    <iact:property name="dataType"/>
    <iact:actionData xml:id="d51">
      <inkml:trace xmlns:inkml="http://www.w3.org/2003/InkML" xml:id="stk51" contextRef="#ctx0" brushRef="#br0">1564 1351 0,'8'0'0,"0"0"0,8 0 16,-8 0 -1,1 0 -15,7 0 0,0 0 3,-8 0 -3,9 0 16,-9 0 -16,0 0 15,0 0 1</inkml:trace>
    </iact:actionData>
  </iact:action>
  <iact:action type="add" startTime="51001">
    <iact:property name="dataType"/>
    <iact:actionData xml:id="d52">
      <inkml:trace xmlns:inkml="http://www.w3.org/2003/InkML" xml:id="stk52" contextRef="#ctx0" brushRef="#br0">1866 1261 0,'-17'0'31,"9"0"-15,0 8 -1,0 0 1,-8 9 0,7 -1 -1,1 -8 -15,8 0 16,0 0 -16,0 9 15,8 -9 -15,9 8 16,-9 -16 -16,8 8 16,-8 -8 -16,9 -8 15,-9 8 -15,8 -8 0,0 8 16,-7 -8 -16,-1 0 16,0 0 -16,0 -9 0,0 9 15,-8 0 -15,0 0 16,0 0 -16,-8 -1 15,-8 -7 -15,8 16 16,-1 0 -16,-7 0 16,8 0 -16,0 0 15</inkml:trace>
    </iact:actionData>
  </iact:action>
  <iact:action type="add" startTime="51485">
    <iact:property name="dataType"/>
    <iact:actionData xml:id="d53">
      <inkml:trace xmlns:inkml="http://www.w3.org/2003/InkML" xml:id="stk53" contextRef="#ctx0" brushRef="#br0">1849 1351 0,'-16'8'0,"8"0"0,0 0 0,0 0 16,-1 1 -16,1 -1 15,0 0 -15,8 8 16,0 -8 -16,0 0 16,0 9 -16,8 -9 0,0 0 15,9 0 1,-9 -8 -16,0 0 0,8 0 16,1 0 -16,-9 -8 15,8 0 -15,-8 8 0,0 -8 16,1 -9 -2,-1 9 1,-8 0 -15,0 -8 16,0 8 -16,-8 -9 0,8 9 16,-9 0 -16,1 0 15,0 -8 1,0 16 -16,8 -9 31</inkml:trace>
    </iact:actionData>
  </iact:action>
  <iact:action type="add" startTime="51874">
    <iact:property name="dataType"/>
    <iact:actionData xml:id="d54">
      <inkml:trace xmlns:inkml="http://www.w3.org/2003/InkML" xml:id="stk54" contextRef="#ctx0" brushRef="#br0">2029 1326 0,'-8'8'0,"-9"1"16,9 -1 -16,0 -8 0,0 16 15,-8 -8 -15,7 0 16,9 9 -16,-8 -9 16,0 8 -16,8 -8 0,0 0 15,8 9 1,9 -9 0,-1 -8 -16,-8 0 0,8 -8 15,1 8 -15,-1 -8 16,-8 -1 -16,9 1 15,-9 0 -15,0 -8 0,0 8 16,0 -9 -16,-8 9 16,0 -8 -16,-8 8 15,8 0 -15,-8 -1 0,0 1 16,0 8 0,-1 0 -16,1 0 15,-8 8 -15</inkml:trace>
    </iact:actionData>
  </iact:action>
  <iact:action type="add" startTime="52284">
    <iact:property name="dataType"/>
    <iact:actionData xml:id="d55">
      <inkml:trace xmlns:inkml="http://www.w3.org/2003/InkML" xml:id="stk55" contextRef="#ctx0" brushRef="#br0">2102 1449 0,'8'-9'16</inkml:trace>
    </iact:actionData>
  </iact:action>
  <iact:action type="add" startTime="52487">
    <iact:property name="dataType"/>
    <iact:actionData xml:id="d56">
      <inkml:trace xmlns:inkml="http://www.w3.org/2003/InkML" xml:id="stk56" contextRef="#ctx0" brushRef="#br0">2225 1294 0,'-17'8'16,"9"0"-1,-8 0 -15,8 0 16,8 9 -16,-8 -1 16,-1 -8 -16,9 8 0,0 -7 15,9 -1 -15,-9 0 16,16 8 -16,-8 -16 16,8 0 -16,-7 0 15,-1 0 -15,0 0 16,0 -8 -16,0 0 0,0 0 15,1 0 -15,-9 -1 16,0 1 -16,-9 -8 0,9 8 16,-8 -9 -16,8 9 14,-8 0 -14,-8 0 16,8 0 0,-1 0 -1,18 -1 1</inkml:trace>
    </iact:actionData>
  </iact:action>
  <iact:action type="add" startTime="52877">
    <iact:property name="dataType"/>
    <iact:actionData xml:id="d57">
      <inkml:trace xmlns:inkml="http://www.w3.org/2003/InkML" xml:id="stk57" contextRef="#ctx0" brushRef="#br0">2331 1269 0,'-8'8'0,"-9"0"15,17 9 1,-8 -9 0,25 -8 -1,-9 0 1,8 -8 0,-8 0 -1,0 -1 1,-8 1 -1,0 0 -15,-8 0 47,0 8 -31</inkml:trace>
    </iact:actionData>
  </iact:action>
  <iact:action type="add" startTime="53225">
    <iact:property name="dataType"/>
    <iact:actionData xml:id="d58">
      <inkml:trace xmlns:inkml="http://www.w3.org/2003/InkML" xml:id="stk58" contextRef="#ctx0" brushRef="#br0">2486 1285 0,'-8'9'0,"0"-1"0,-1 0 0,-7 0 15,8 8 -15,0 -7 16,-9 7 -16,9 -8 15,0 8 -15,0 -7 16,8 7 -16,0 -8 0,0 0 16,0 0 -16,16 9 15,-8 -9 1,9 -8 -16,-9 0 0,8 8 16,9 -8 -16,-9 0 15,0 0 -15,-7 0 0,7 -8 16</inkml:trace>
    </iact:actionData>
  </iact:action>
  <iact:action type="add" startTime="58869">
    <iact:property name="dataType"/>
    <iact:actionData xml:id="d59">
      <inkml:trace xmlns:inkml="http://www.w3.org/2003/InkML" xml:id="stk59" contextRef="#ctx0" brushRef="#br0">2625 1334 0,'16'0'0,"-8"0"16,0 0 -16,0 0 15,1 0 -15,-1 0 0,0 0 16,0 0 -16,0 0 16,0 0 -16,9 9 15,-9 -9 1</inkml:trace>
    </iact:actionData>
  </iact:action>
  <iact:action type="add" startTime="59118">
    <iact:property name="dataType"/>
    <iact:actionData xml:id="d60">
      <inkml:trace xmlns:inkml="http://www.w3.org/2003/InkML" xml:id="stk60" contextRef="#ctx0" brushRef="#br0">2625 1383 0,'8'0'0,"8"0"0,-8 0 16,0 0 -16,1 0 15,-1 0 -15,8 0 16,-8 0 -16,0 0 0</inkml:trace>
    </iact:actionData>
  </iact:action>
  <iact:action type="add" startTime="59654">
    <iact:property name="dataType"/>
    <iact:actionData xml:id="d61">
      <inkml:trace xmlns:inkml="http://www.w3.org/2003/InkML" xml:id="stk61" contextRef="#ctx0" brushRef="#br0">2804 1294 0,'17'8'0,"-9"-8"16,0 -8 0,8 8 -1,-8 0 1,1 0 0,-1 0 -16</inkml:trace>
    </iact:actionData>
  </iact:action>
  <iact:action type="add" startTime="60309">
    <iact:property name="dataType"/>
    <iact:actionData xml:id="d62">
      <inkml:trace xmlns:inkml="http://www.w3.org/2003/InkML" xml:id="stk62" contextRef="#ctx0" brushRef="#br0">2959 1277 0,'8'-8'15,"-16"16"-15,0 0 47,0 9 -16,-8 -1 -15,7 -8 0,9 0 -16,9 1 31,-1 -1 -15,8 -8 -16,-8 0 15,0 0 -15,1 0 16,7 0 -16,-8 8 0,0 -8 15,0 8 -15,9 -8 16,-9 8 -16,0 0 16,0 9 -1,0 -9 -15,-8 8 5,-8 0 11,-8 1 -1,8 -17 -15,0 8 16,-1 0 -16,1 -8 15,0 0 -15,0 8 0,0 -8 16,0 0 -16,-9 -8 16,9 0 -1,0 -8 1,8 7 -16,0 1 16</inkml:trace>
    </iact:actionData>
  </iact:action>
  <iact:action type="add" startTime="60938">
    <iact:property name="dataType"/>
    <iact:actionData xml:id="d63">
      <inkml:trace xmlns:inkml="http://www.w3.org/2003/InkML" xml:id="stk63" contextRef="#ctx0" brushRef="#br0">2959 1277 0,'25'0'16,"-17"0"-16,0 0 0,8 0 16,-7 0 -16,-1 -8 15,8 8 -15,-8 0 0,9 0 16,-9 0 -16,8 0 15,-8 0 17,-16 8 -17</inkml:trace>
    </iact:actionData>
  </iact:action>
  <iact:action type="add" startTime="61297">
    <iact:property name="dataType"/>
    <iact:actionData xml:id="d64">
      <inkml:trace xmlns:inkml="http://www.w3.org/2003/InkML" xml:id="stk64" contextRef="#ctx0" brushRef="#br0">3188 1285 0,'0'9'0,"-8"-1"0,-1 0 16,-7 0 -1,0 8 1,16 -7 0,-8 -1 -1,16 0 1,0 0 -1,0 -8 -15,0 0 16,0 0 -16,9 0 16,-9 8 -16,0 -8 0,8 0 15,-7 8 -15,-1 1 16,0 -9 -16,8 16 16,-8 -8 -1,1 8 1,-18 -8 -1,-7 9 -15,8 -17 16,0 8 -16,-9 -8 16,9 8 -16,0 -8 15,-8 0 -15,8 8 0,-9 -8 16,9 0 -16,0 -8 16,0 0 -1,0 0 -15,0 0 16,8 -9 -16,8 9 15,-8 0 -15</inkml:trace>
    </iact:actionData>
  </iact:action>
  <iact:action type="add" startTime="61844">
    <iact:property name="dataType"/>
    <iact:actionData xml:id="d65">
      <inkml:trace xmlns:inkml="http://www.w3.org/2003/InkML" xml:id="stk65" contextRef="#ctx0" brushRef="#br0">3180 1261 0,'8'0'0,"8"0"0,-8 0 16,0 0 -16,9 8 15,-9 -8 -15,8 0 0,-8 0 16,9 0 -16,-9 0 15,0 8 -15,0 -8 16,0 0 -16,9 0 16,-9 8 -1,-8 1 1</inkml:trace>
    </iact:actionData>
  </iact:action>
  <iact:action type="add" startTime="62581">
    <iact:property name="dataType"/>
    <iact:actionData xml:id="d66">
      <inkml:trace xmlns:inkml="http://www.w3.org/2003/InkML" xml:id="stk66" contextRef="#ctx0" brushRef="#br0">3310 1481 0,'0'8'0,"8"-8"201,1 -8 -154</inkml:trace>
    </iact:actionData>
  </iact:action>
  <iact:action type="add" startTime="63079">
    <iact:property name="dataType"/>
    <iact:actionData xml:id="d67">
      <inkml:trace xmlns:inkml="http://www.w3.org/2003/InkML" xml:id="stk67" contextRef="#ctx0" brushRef="#br0">3449 1334 0,'-16'9'0,"8"-9"0,-1 8 16,1 0 -16,8 8 16,-8 -8 -16,0 1 0,0 7 15,8 0 -15,0 -8 16,-8 9 -16,16 -9 15,-8 0 -15,8 0 0,0 8 16,0 -16 0,9 0 -16,-9 0 0,8 0 15,-8 -8 -15,8 8 16,-7 -8 -16,7 0 16,-8 0 -16,0 -9 0,0 9 15,-8 -8 -15,9 8 16,-18 0 -16,9 0 0,0 -9 15,-8 9 1,-8 8 0,8 -8 -1,0 0 -15,-1 8 16</inkml:trace>
    </iact:actionData>
  </iact:action>
  <iact:action type="add" startTime="63501">
    <iact:property name="dataType"/>
    <iact:actionData xml:id="d68">
      <inkml:trace xmlns:inkml="http://www.w3.org/2003/InkML" xml:id="stk68" contextRef="#ctx0" brushRef="#br0">3571 1285 0,'-8'9'0,"0"-1"0,0 0 16,16 8 15,0 -16 -15,0 0 -1,1 -8 1,7 0 -16,-8 0 16,-8 0 -1,0 -1 16,0 1 -15</inkml:trace>
    </iact:actionData>
  </iact:action>
  <iact:action type="add" startTime="63802">
    <iact:property name="dataType"/>
    <iact:actionData xml:id="d69">
      <inkml:trace xmlns:inkml="http://www.w3.org/2003/InkML" xml:id="stk69" contextRef="#ctx0" brushRef="#br0">3743 1294 0,'-8'8'0,"-9"8"31,9 -8 -31,0 0 0,0 1 16,-8 -1 -16,7 8 15,1 0 -15,0 -7 16,0 7 -16,0 0 0,8 -8 15,0 0 -15,0 1 16,8 7 -16,0 -8 16,0 -8 -16,0 8 0,9 -8 15,-9 8 -15,8 -8 16,-8 0 -16,9 0 16,-9 0 -16,8 0 0,-8 0 15,0 0 1</inkml:trace>
    </iact:actionData>
  </iact:action>
  <iact:action type="add" startTime="71874">
    <iact:property name="dataType"/>
    <iact:actionData xml:id="d70">
      <inkml:trace xmlns:inkml="http://www.w3.org/2003/InkML" xml:id="stk70" contextRef="#ctx0" brushRef="#br0">1906 1816 0,'-16'0'0,"8"0"0,-8 8 15,-1 -8 -15,9 8 0,-8 -8 16,0 8 -16,7 0 16,-7 0 -16,8 1 0,0 7 15,0 -8 -15,-1 8 16,9 -7 -16,0 7 16,0 -8 -16,9 0 15,7 0 1,-8 -8 -16,0 0 15,9 0 -15,-1 0 0,-8 -8 16,8 0 -16,-8 0 16,1 0 -16,7 0 15,-8 -1 -15,0 1 0,0 0 16,1 0 -16,-9 -8 16,8 7 -16,-8 1 15,0 0 -15,-8 0 31,-1 16 -15,1 8 14,0 -7 -30,0 -1 15,0 8 -15,0 -8 0,-1 9 16,1 -1 -16,0 8 16,8 -7 -16,-8 -1 15,0 8 -15,0 -7 0,0 -1 16,8 9 -16,-9 -9 15,9 0 -15,0 0 0,0 1 16,0 -1 -16,9 -8 16,-9 0 -16,16 9 15,-8 -9 1,0 -8 -16,8 0 0,-7 0 16,-1 -8 -16,8 8 15,0 -8 -15,-7 -9 0,7 9 16,-8 -8 -16,8 8 15</inkml:trace>
    </iact:actionData>
  </iact:action>
  <iact:action type="add" startTime="72746">
    <iact:property name="dataType"/>
    <iact:actionData xml:id="d71">
      <inkml:trace xmlns:inkml="http://www.w3.org/2003/InkML" xml:id="stk71" contextRef="#ctx0" brushRef="#br0">2021 1889 0,'16'-8'0,"-8"8"16,9 0 -1,-9 -8 -15,8 8 16,-8 0 0,0 0 -16,0 0 15,1 0 1</inkml:trace>
    </iact:actionData>
  </iact:action>
  <iact:action type="add" startTime="73012">
    <iact:property name="dataType"/>
    <iact:actionData xml:id="d72">
      <inkml:trace xmlns:inkml="http://www.w3.org/2003/InkML" xml:id="stk72" contextRef="#ctx0" brushRef="#br0">2037 1938 0,'8'8'0,"9"-8"15,-9 0 -15,0 0 0,8 0 16,-8 0 -16,0 0 16,1 0 -16,-1 -8 15</inkml:trace>
    </iact:actionData>
  </iact:action>
  <iact:action type="add" startTime="73484">
    <iact:property name="dataType"/>
    <iact:actionData xml:id="d73">
      <inkml:trace xmlns:inkml="http://www.w3.org/2003/InkML" xml:id="stk73" contextRef="#ctx0" brushRef="#br0">2470 1685 0,'-9'0'0,"-7"0"16,8 0 -16,-8 0 0,7 8 15,-15 0 -15,8 1 16,-1 -1 -16,1 8 16,-8 0 -16,7 1 15,1 -1 -15,0 9 0,-1 -9 16,9 8 -16,0 1 16,0 -9 -16,8 9 0,0 -1 15,8 -8 -15,-8 1 16,8 7 -16,0 -8 0,9 1 15,-9 -9 -15,8 8 16,-8 -8 -16,9 1 16,-9 -1 -16</inkml:trace>
    </iact:actionData>
  </iact:action>
  <iact:action type="add" startTime="74934">
    <iact:property name="dataType"/>
    <iact:actionData xml:id="d74">
      <inkml:trace xmlns:inkml="http://www.w3.org/2003/InkML" xml:id="stk74" contextRef="#ctx0" brushRef="#br0">2396 1783 0,'0'16'78,"-8"-7"-63,-8 7 1,8 -8 -16,-1 8 16,9 -8 -1,0 9 1,17 -17 0,-1 8 -1,-8 -8 -15,0 0 16,0 0 -1,9 0 -15,-9 0 16,0 0 0,0 -8 62,0 0 -63,-8 -9 1,17 1 0,-17 8 -16,8 -8 15,0 7 1,-24 18 31,16 -1 -47,-8 0 15,-1 8 -15,1 -8 16,0 9 -16,0 -1 16,8 0 -16,-8 1 0,0 -9 15,-1 8 -15,1 0 16,8 -8 -16,-8 1 16,8 -1 -16,-8 8 15,16 -24 16,0 0 -15</inkml:trace>
    </iact:actionData>
  </iact:action>
  <iact:action type="add" startTime="75668">
    <iact:property name="dataType"/>
    <iact:actionData xml:id="d75">
      <inkml:trace xmlns:inkml="http://www.w3.org/2003/InkML" xml:id="stk75" contextRef="#ctx0" brushRef="#br0">2535 1840 0,'-8'8'0,"-9"0"31,1 9 -31,8 -9 16,8 0 0,8 0 15,8 -8 -16,-7 8 -15,-1 -8 0,8 0 16,-8 0 -16,0 9 16,1 -9 -16,7 0 15,-8 8 -15,0 -8 0,0 8 16,-8 8 0,-8 -8 2,0 -8 -18,-8 8 16,8 1 -1,-9 -9 -15,9 0 16,0 0 -16,-8 8 0,7 -8 16,1 -8 -16,0 -1 15,0 -7 1,8 8 -16,0 0 16</inkml:trace>
    </iact:actionData>
  </iact:action>
  <iact:action type="add" startTime="76124">
    <iact:property name="dataType"/>
    <iact:actionData xml:id="d76">
      <inkml:trace xmlns:inkml="http://www.w3.org/2003/InkML" xml:id="stk76" contextRef="#ctx0" brushRef="#br0">2535 1824 0,'8'0'0,"0"0"31,0 0 -15,1 0 0,7 0 -16,-8 0 15,8 -8 -15,-7 8 16,-1 0 -16,0 0 0,8 0 16,-8 0 -1,9 8 1</inkml:trace>
    </iact:actionData>
  </iact:action>
  <iact:action type="add" startTime="76473">
    <iact:property name="dataType"/>
    <iact:actionData xml:id="d77">
      <inkml:trace xmlns:inkml="http://www.w3.org/2003/InkML" xml:id="stk77" contextRef="#ctx0" brushRef="#br0">2657 1995 0,'0'-8'0,"8"-8"46</inkml:trace>
    </iact:actionData>
  </iact:action>
  <iact:action type="add" startTime="76676">
    <iact:property name="dataType"/>
    <iact:actionData xml:id="d78">
      <inkml:trace xmlns:inkml="http://www.w3.org/2003/InkML" xml:id="stk78" contextRef="#ctx0" brushRef="#br0">2796 1816 0,'-33'16'0,"25"-8"15,0 0 -15,0 9 0,0 -1 16,0 0 -16,8 -8 16,-9 9 -16,9 -9 15,9 0 -15,-9 0 0,16 0 16,-8 0 -1,8 -8 -15,-7 0 0,7 -8 16,-8 8 -16,0 -8 16,9 0 -16,-9 0 15,-8 0 -15,8 0 16,-8 -9 -16,0 9 0,0 0 16,-8 -8 -16,0 7 15,-1 1 -15,1 0 16,-8 0 -1</inkml:trace>
    </iact:actionData>
  </iact:action>
  <iact:action type="add" startTime="77034">
    <iact:property name="dataType"/>
    <iact:actionData xml:id="d79">
      <inkml:trace xmlns:inkml="http://www.w3.org/2003/InkML" xml:id="stk79" contextRef="#ctx0" brushRef="#br0">2870 1930 0,'-9'8'0,"1"8"16,0 -8 -1,0 9 1,8 -9 0,16 0 -1,-8 -16 1,9 8 -1,-1 -8 1,-8 0 -16,-8 -9 16,0 9 -1,-8 8 32,8 16 -31,8 1 -1,-8 -9 -15,0 0 16,8 0 -16,-8 9 16,8 -9 -16,-8 0 0,9 8 15,-9 -8 -15,0 9 16,0 -9 -16,-9 8 16,9 -8 -16,-8 9 0,8 -9 15,-8 0 -15,-8 0 16,8 -8 -1,0 8 -15,-1 -16 0,-7 8 16,8 -8 -16,0 0 16,-9 -9 -16,9 1 14,0 0 1</inkml:trace>
    </iact:actionData>
  </iact:action>
  <iact:action type="add" startTime="77642">
    <iact:property name="dataType"/>
    <iact:actionData xml:id="d80">
      <inkml:trace xmlns:inkml="http://www.w3.org/2003/InkML" xml:id="stk80" contextRef="#ctx0" brushRef="#br0">2910 1734 0,'33'25'15,"-25"-9"-15,8 8 0,-7 1 16,-1 -1 -16,0 1 16,0 -1 -16,0 1 15,0 -1 -15,-8 1 0,0 -1 16,0 1 -16,0 -1 16,-8 1 -16,8 -1 0,-8 0 15,0 -7 -15,0 7 16,0 -16 -16,-1 9 15,-7 -9 -15,8 8 16,0 -16 -16,0 8 0,-1 -16 16,-7 0 -1,16 0 -15,0 0 16</inkml:trace>
    </iact:actionData>
  </iact:action>
  <iact:action type="add" startTime="78021">
    <iact:property name="dataType"/>
    <iact:actionData xml:id="d81">
      <inkml:trace xmlns:inkml="http://www.w3.org/2003/InkML" xml:id="stk81" contextRef="#ctx0" brushRef="#br0">3212 1734 0,'-16'0'32,"8"0"-32,0 8 0,-9 0 15,9 1 -15,-8 -1 16,0 8 -16,-1 0 0,1 1 16,8 7 -16,-9 -8 15,9 9 -15,0 -1 16,0 1 -16,0 -1 0,8 1 15,0 -1 -15,8 1 16,0 -9 -16,0 9 16,9 -9 -16,-1 0 0,-8 0 15,8 1 -15,1 -9 16,-9 0 -16,8 8 0,-8 -16 16</inkml:trace>
    </iact:actionData>
  </iact:action>
  <iact:action type="add" startTime="79509">
    <iact:property name="dataType"/>
    <iact:actionData xml:id="d82">
      <inkml:trace xmlns:inkml="http://www.w3.org/2003/InkML" xml:id="stk82" contextRef="#ctx0" brushRef="#br0">3147 1799 0,'-8'25'15,"8"-9"-15,-8 -8 0,8 0 15,0 9 1,0 -9 -1,8 0 1,8 -8 0,-8 8 -16,0 -8 15,9 0 -15,-9 0 16,0 0 -16,0 0 15,9 0 1,-9 0 0,-8 -16 31,8 8 -32,-8 -9 1,0 9 -16,8 0 15,-8 0 -15,8 0 16,-8 0 -16,0 0 16,8 -9 -16,-16 34 47,0 -9 -32,8 8 -15,-8 -8 0,0 8 16,8 9 -16,-8 -9 15,-1 1 -15,9 -1 16,-8 0 -16,8 0 16,0 1 -16,-8 -9 0,8 8 15,8 -8 -15,-8 1 16,8 -1 0</inkml:trace>
    </iact:actionData>
  </iact:action>
  <iact:action type="add" startTime="80107">
    <iact:property name="dataType"/>
    <iact:actionData xml:id="d83">
      <inkml:trace xmlns:inkml="http://www.w3.org/2003/InkML" xml:id="stk83" contextRef="#ctx0" brushRef="#br0">3294 2003 0,'0'17'16,"0"-9"-1,8 -8 17,0 -8 -1,-8 -1 0,8 1 -15</inkml:trace>
    </iact:actionData>
  </iact:action>
  <iact:action type="add" startTime="80435">
    <iact:property name="dataType"/>
    <iact:actionData xml:id="d84">
      <inkml:trace xmlns:inkml="http://www.w3.org/2003/InkML" xml:id="stk84" contextRef="#ctx0" brushRef="#br0">3384 1832 0,'0'16'0,"0"-8"16,0 9 -16,-8 -1 16,8 0 -16,0 -7 15,0 7 -15,0 0 0,0 0 16,-9 -7 -16,9 7 15,0 -8 -15,0 8 16,9 -16 15,-1 -8 -15,0 -8 -16</inkml:trace>
    </iact:actionData>
  </iact:action>
  <iact:action type="add" startTime="80698">
    <iact:property name="dataType"/>
    <iact:actionData xml:id="d85">
      <inkml:trace xmlns:inkml="http://www.w3.org/2003/InkML" xml:id="stk85" contextRef="#ctx0" brushRef="#br0">3490 1808 0,'-8'8'0,"-1"0"32,1 0 -32,8 8 15,-8 -8 -15,8 9 16,0 -9 -16,0 0 15,0 0 -15,8 0 16,0 1 0,9 -18 -1,-9 1 1,8 -8 -16,-8 8 16,-8 0 -16,9 -1 15,-9 1 -15,0 0 16,-9 0 -16,1 0 15,0 8 1,-8 8 0,8 0 -16</inkml:trace>
    </iact:actionData>
  </iact:action>
  <iact:action type="add" startTime="81058">
    <iact:property name="dataType"/>
    <iact:actionData xml:id="d86">
      <inkml:trace xmlns:inkml="http://www.w3.org/2003/InkML" xml:id="stk86" contextRef="#ctx0" brushRef="#br0">3473 1889 0,'0'16'15,"-8"1"-15,8 -9 16,-8 0 -16,8 0 16,0 8 -16,0 -7 0,0 7 4,0 -8 -4,0 0 16,8 0 -16,9 1 15,-9 -1 1,0 -16 -16,0 8 16,0 0 -16,0 0 0,1 -9 15,7 -7 1,-16 8 -16,0 0 16,0 -9 -16,0 9 0,0 0 15,-8 -8 1,0 16 -1,-1 -8 -15,1 8 16</inkml:trace>
    </iact:actionData>
  </iact:action>
  <iact:action type="add" startTime="81562">
    <iact:property name="dataType"/>
    <iact:actionData xml:id="d87">
      <inkml:trace xmlns:inkml="http://www.w3.org/2003/InkML" xml:id="stk87" contextRef="#ctx0" brushRef="#br0">3629 1816 0,'8'8'0,"8"0"16,-8 8 0,0 1 -1,1 -9 -15,-1 0 16,-8 0 -2,0 0 -14,0 9 16,-8 -1 0,-1 -8 -1,1 -8 1,-8 0 -16,8 -8 16,0 -8 -1,-1 7 1</inkml:trace>
    </iact:actionData>
  </iact:action>
  <iact:action type="add" startTime="81874">
    <iact:property name="dataType"/>
    <iact:actionData xml:id="d88">
      <inkml:trace xmlns:inkml="http://www.w3.org/2003/InkML" xml:id="stk88" contextRef="#ctx0" brushRef="#br0">3588 1816 0,'16'-8'0,"0"8"15,-7 0 -15,-1 0 0,8 0 16,-8 -9 -16,0 9 16,9 0 -16,-9 -8 15,0 8 -15,0 -8 0</inkml:trace>
    </iact:actionData>
  </iact:action>
  <iact:action type="add" startTime="82061">
    <iact:property name="dataType"/>
    <iact:actionData xml:id="d89">
      <inkml:trace xmlns:inkml="http://www.w3.org/2003/InkML" xml:id="stk89" contextRef="#ctx0" brushRef="#br0">3767 1775 0,'-8'8'0,"0"0"0,0 9 16,0 -9 -16,8 8 16,-9 -8 -16,1 8 0,0 1 15,0 -9 -15,8 8 16,-8 1 -16,0 -1 15,0 -8 -15,8 8 0,-9 1 16,9 -9 -16,-8 0 30,8 0 -30,-8 8 15,16 -16 1</inkml:trace>
    </iact:actionData>
  </iact:action>
  <iact:action type="add" startTime="82325">
    <iact:property name="dataType"/>
    <iact:actionData xml:id="d90">
      <inkml:trace xmlns:inkml="http://www.w3.org/2003/InkML" xml:id="stk90" contextRef="#ctx0" brushRef="#br0">3743 1962 0,'-8'0'0,"-1"9"16,1 7 15,8 -8 -15,0 0 -1,17 0 1,-9 -8 0,8 0 -1,-8 -8 1,0 0 0,-8 0 -1,0 -8 -15,0 7 16,-8 1 -1,0 8 17,8 8 -17,0 9 1,0 -1 0,0 -8 -16,0 9 15,8 -9 -15,-8 0 0,0 8 16,8 -8 -16,-8 9 15,0 -9 -15,0 8 16,9 -8 -16,-9 0 16,0 1 -16,0 7 0,0 -8 15,-9 8 1,1 -7 -16,0 -9 16,-8 0 -1,-1 -9 1,1 -7 -1,16 0 -15,-8 8 16,8 -9 -16,-8 1 16</inkml:trace>
    </iact:actionData>
  </iact:action>
  <iact:action type="add" startTime="82966">
    <iact:property name="dataType"/>
    <iact:actionData xml:id="d91">
      <inkml:trace xmlns:inkml="http://www.w3.org/2003/InkML" xml:id="stk91" contextRef="#ctx0" brushRef="#br0">3824 1865 0,'-8'8'0,"0"0"16,8 8 -1,0 -8 1,8 1 -1,9 -9 1,-9 -9 0,0 1 -1,0 0 1,-8 0 0,-8 -8 -16,0 7 31</inkml:trace>
    </iact:actionData>
  </iact:action>
  <iact:action type="add" startTime="83281">
    <iact:property name="dataType"/>
    <iact:actionData xml:id="d92">
      <inkml:trace xmlns:inkml="http://www.w3.org/2003/InkML" xml:id="stk92" contextRef="#ctx0" brushRef="#br0">3955 1881 0,'-8'16'0,"-8"-8"16,7 1 -16,1 7 15,0 -8 -15,0 0 16,0 0 -16,0 9 0,8 -9 16,0 0 -16,0 0 15,16 8 -15,0 -7 16,-8 -9 -1,1 0 -15,-1 -9 0,8 9 16,-8 -8 -16,0 0 16,-8 0 -16</inkml:trace>
    </iact:actionData>
  </iact:action>
  <iact:action type="add" startTime="83594">
    <iact:property name="dataType"/>
    <iact:actionData xml:id="d93">
      <inkml:trace xmlns:inkml="http://www.w3.org/2003/InkML" xml:id="stk93" contextRef="#ctx0" brushRef="#br0">3955 1718 0,'16'8'0,"-8"0"15,9 0 -15,-9 0 16,8 1 -16,-8 7 0,1 0 15,7 1 -15,-8 -1 16,0 8 -16,0 -7 16,-8 7 -16,9 1 0,-9 -1 15,0 -8 -15,0 9 16,-9 -1 -16,9 1 16,-8 -1 -16,0 -7 0,-8 -1 15,8 8 -15,-1 -16 31,-7 9 -31,8 -9 0,0 0 15,0 0 -15,-9 0 16,9 -8 0</inkml:trace>
    </iact:actionData>
  </iact:action>
  <iact:action type="add" startTime="84529">
    <iact:property name="dataType"/>
    <iact:actionData xml:id="d94">
      <inkml:trace xmlns:inkml="http://www.w3.org/2003/InkML" xml:id="stk94" contextRef="#ctx0" brushRef="#br0">4371 1759 0,'-8'-9'0,"0"1"16,0 16 -16,-9 -8 16,1 0 -16,0 9 15,-1 -1 -15,-7 0 16,8 0 -16,-1 8 0,-7 1 16,8 -9 -16,-1 16 15,1 -7 -15,0 7 16,7 1 -16,1 -1 0,0 0 15,8 1 -15,0 -1 16,0 1 -16,8 -1 16,0 1 -16,9 -1 0,-9 1 15,8 -1 -15,1 -7 16,-1 7 -16,8 -8 16,-7 -7 -16,-1 7 0,-8 -8 15,8 0 -15,-16 0 16,9 0 -16</inkml:trace>
    </iact:actionData>
  </iact:action>
  <iact:action type="add" startTime="89545">
    <iact:property name="dataType"/>
    <iact:actionData xml:id="d95">
      <inkml:trace xmlns:inkml="http://www.w3.org/2003/InkML" xml:id="stk95" contextRef="#ctx0" brushRef="#br0">4298 1897 0,'-8'8'0,"-1"1"0,1 7 31,0 -8 -15,8 0 -1,8 0 32,9 -8 -47,-1 8 16,-8 -8 -1,0 0 -15,0 0 0,1 9 16,-1 -9 -16,0 8 16,0 -8 -16,8 8 15,-7 8 1,-9 -8 -1,0 9 -15,-9 -9 16,-7 0 0,8 0 -16,0 -8 15,0 0 -15,-9 8 16,9 -8 -16,0 0 16,0 0 -16,-9 0 15,9 -8 -15,-8 -8 16,16 8 -1,0 -9 1,0 9 -16</inkml:trace>
    </iact:actionData>
  </iact:action>
  <iact:action type="add" startTime="90121">
    <iact:property name="dataType"/>
    <iact:actionData xml:id="d96">
      <inkml:trace xmlns:inkml="http://www.w3.org/2003/InkML" xml:id="stk96" contextRef="#ctx0" brushRef="#br0">4281 1889 0,'17'0'16,"-1"0"-1,-8 0 -15,9 0 16,-9 0 -16,8 0 16,-8 -8 -16,9 8 0,-9 0 15,0 0 -15,0 -8 16,0 8 -16,0 0 16</inkml:trace>
    </iact:actionData>
  </iact:action>
  <iact:action type="add" startTime="90402">
    <iact:property name="dataType"/>
    <iact:actionData xml:id="d97">
      <inkml:trace xmlns:inkml="http://www.w3.org/2003/InkML" xml:id="stk97" contextRef="#ctx0" brushRef="#br0">4502 1905 0,'-8'9'16,"-9"-1"15,9 0 -15,0 0 0,0 0 -1,8 0 1,8 0 -1,0 1 1,0 -9 -16,1 8 16,-1 -8 -16,0 0 15,0 0 -15,0 8 0,8 0 16,-7 0 0,-1 0 -1,-8 1 1,0 7 -16,-8 -8 15,-9 0 1,9 -8 0,0 8 -16,0 -8 15,-8 9 -15,7 -9 0,1 0 16,0 0 -16,-8 -9 16,16 1 -16,-8 0 15,8 0 -15</inkml:trace>
    </iact:actionData>
  </iact:action>
  <iact:action type="add" startTime="90887">
    <iact:property name="dataType"/>
    <iact:actionData xml:id="d98">
      <inkml:trace xmlns:inkml="http://www.w3.org/2003/InkML" xml:id="stk98" contextRef="#ctx0" brushRef="#br0">4486 1897 0,'8'0'0,"0"0"15,8 0 1,-8 -8 0,9 8 -1,-9 0 -15,0 0 0,0 0 16,0 0 -16,9 0 16,-9 0 -16,0 0 15,0 0 -15,0 8 0,0 -8 16,1 8 -1</inkml:trace>
    </iact:actionData>
  </iact:action>
  <iact:action type="add" startTime="91390">
    <iact:property name="dataType"/>
    <iact:actionData xml:id="d99">
      <inkml:trace xmlns:inkml="http://www.w3.org/2003/InkML" xml:id="stk99" contextRef="#ctx0" brushRef="#br0">4608 2052 0,'0'-8'0</inkml:trace>
    </iact:actionData>
  </iact:action>
  <iact:action type="add" startTime="91654">
    <iact:property name="dataType"/>
    <iact:actionData xml:id="d100">
      <inkml:trace xmlns:inkml="http://www.w3.org/2003/InkML" xml:id="stk100" contextRef="#ctx0" brushRef="#br0">4722 1930 0,'-16'8'0,"8"0"0,0 0 16,-1 9 -16,1 -9 16,8 8 -16,-8 0 15,8 -7 -15,-8 7 0,8 -8 16,8 8 0,0 -7 -1,9 -9 -15,-9 0 16,8 0 -16,-8 -9 15,0 1 -15,9 0 0,-9 0 16,0 0 -16,-8 0 16,8 -9 -16,-8 9 15,0 0 -15,0 0 0,0 -9 16,-8 9 -16,0 0 16,0 0 -1,0 0 1,-1 8 -16</inkml:trace>
    </iact:actionData>
  </iact:action>
  <iact:action type="add" startTime="92045">
    <iact:property name="dataType"/>
    <iact:actionData xml:id="d101">
      <inkml:trace xmlns:inkml="http://www.w3.org/2003/InkML" xml:id="stk101" contextRef="#ctx0" brushRef="#br0">4828 1881 0,'-8'8'0,"-8"0"16,16 0 -1,8 -8 17,0 0 -17,0 -16 1,0 8 15,-16 0 -15</inkml:trace>
    </iact:actionData>
  </iact:action>
  <iact:action type="add" startTime="92342">
    <iact:property name="dataType"/>
    <iact:actionData xml:id="d102">
      <inkml:trace xmlns:inkml="http://www.w3.org/2003/InkML" xml:id="stk102" contextRef="#ctx0" brushRef="#br0">4934 1873 0,'-8'8'0,"-8"8"16,8 -8 -1,0 1 -15,-1 7 16,-7 -8 -16,8 8 0,0 1 15,0 -9 -15,-1 8 16,9 0 -16,-8 -7 16,8 7 -16,8 -8 15,-8 0 -15,17 0 16,-9 1 -16,0 -9 16,0 8 -16,9 -8 0,-9 0 15,0 0 -15,0 -8 16,0 8 -1</inkml:trace>
    </iact:actionData>
  </iact:action>
  <iact:action type="add" startTime="92799">
    <iact:property name="dataType"/>
    <iact:actionData xml:id="d103">
      <inkml:trace xmlns:inkml="http://www.w3.org/2003/InkML" xml:id="stk103" contextRef="#ctx0" brushRef="#br0">4926 1759 0,'25'8'0,"-9"0"0,0 8 15,-7 -8 -15,7 9 0,0 -1 16,-8 0 -16,0 1 16,9 7 -16,-17 -8 15,8 9 -15,-8 -9 0,8 9 16,-16 -1 -16,8 -8 15,-8 9 -15,-9 -1 16,9 -7 -16,0 -1 0,-8 8 16,0 -7 -16,-1 -9 15,9 8 -15,-8 -8 16,-1 1 -16,9 -1 0,-8 0 16,8 0 -16,0 -8 15</inkml:trace>
    </iact:actionData>
  </iact:action>
  <iact:action type="add" startTime="94410">
    <iact:property name="dataType"/>
    <iact:actionData xml:id="d104">
      <inkml:trace xmlns:inkml="http://www.w3.org/2003/InkML" xml:id="stk104" contextRef="#ctx0" brushRef="#br0">1964 2476 0,'-17'0'31,"1"0"-31,8 9 16,0 -1 -16,-9 -8 16,9 8 -16,0 0 0,-8 0 15,7 0 -15,1 9 16,0 -9 -16,8 0 15,-8 8 -15,8 -8 0,0 9 16,16 -9 0,1 -8 -1,-9 0 -15,0 -8 16,8 0 -16,-8 8 16,1 -9 -16,7 1 15,-8 0 -15,0 0 0,0 0 16,1 0 -16,-1 -1 15,-8 -7 -15,8 8 16,-8 0 0,-8 8 15,0 8 -15,-1 8 -1,1 1 -15,0 -9 0,0 8 16,0 0 -16,8 1 15,-8 7 -15,8 -7 16,-9 7 -16,9 -8 0,-8 9 14,8 -9 -14,0 0 15,8 1 -15,-8 -1 16,9 0 -16,-1 -7 16,8 7 -1,-8 -16 -15,0 0 0,1 -8 16,-1 8 -16,0 -8 15,0 -1 -15,8 1 16,-7 0 -16,-1 -8 16</inkml:trace>
    </iact:actionData>
  </iact:action>
  <iact:action type="add" startTime="95142">
    <iact:property name="dataType"/>
    <iact:actionData xml:id="d105">
      <inkml:trace xmlns:inkml="http://www.w3.org/2003/InkML" xml:id="stk105" contextRef="#ctx0" brushRef="#br0">2070 2493 0,'16'0'16,"-8"0"-16,0 0 16,9 0 -16,-9 0 15,0 0 -15,0 0 16,8 8 0</inkml:trace>
    </iact:actionData>
  </iact:action>
  <iact:action type="add" startTime="95382">
    <iact:property name="dataType"/>
    <iact:actionData xml:id="d106">
      <inkml:trace xmlns:inkml="http://www.w3.org/2003/InkML" xml:id="stk106" contextRef="#ctx0" brushRef="#br0">2062 2574 0,'16'0'0,"-8"0"15,0 0 -15,8 0 0,-7 0 16,-1 -8 -16,0 8 16,8 0 -16,-8 0 15</inkml:trace>
    </iact:actionData>
  </iact:action>
  <iact:action type="add" startTime="105211">
    <iact:property name="dataType"/>
    <iact:actionData xml:id="d107">
      <inkml:trace xmlns:inkml="http://www.w3.org/2003/InkML" xml:id="stk107" contextRef="#ctx0" brushRef="#br0">2355 2346 0,'9'16'0,"-9"-8"16,0 9 -16,0 -9 15,-9 8 -15,9 -8 0,0 9 16,0 -1 -16,0 0 15,0 1 -15,-8 -1 16,8 0 -16,0 0 0,0 9 16,-8 -17 -16,8 8 15,0 1 -15,0 -1 16,-8 -8 -16,8 0 0,0 9 16</inkml:trace>
    </iact:actionData>
  </iact:action>
  <iact:action type="add" startTime="105586">
    <iact:property name="dataType"/>
    <iact:actionData xml:id="d108">
      <inkml:trace xmlns:inkml="http://www.w3.org/2003/InkML" xml:id="stk108" contextRef="#ctx0" brushRef="#br0">2494 2403 0,'-16'8'0,"8"0"0,8 9 16,-9 -9 -16,1 8 15,8 0 -15,-8 1 16,8 -1 -16,0 0 0,0 1 15,8 -1 -15,-8 0 16,8 -8 -16,1 9 16,-1 -9 -16,0 0 0,8 0 15,-8 0 -15,1 -8 16,7 9 -16,-8 -18 16,0 9 -16,9 -8 0,-9 0 15,0 -8 -15,0 8 16,0 -9 -16,-8 -7 0,0 7 15,0 1 -15,0 0 16,-8 -9 -16,8 9 16,-16 8 -16,8 -8 0,-1 7 15,1 1 -15,-8 0 16,8 0 -16,0 8 19,-1 -8 -19,1 8 15</inkml:trace>
    </iact:actionData>
  </iact:action>
  <iact:action type="add" startTime="108021">
    <iact:property name="dataType"/>
    <iact:actionData xml:id="d109">
      <inkml:trace xmlns:inkml="http://www.w3.org/2003/InkML" xml:id="stk109" contextRef="#ctx0" brushRef="#br0">2682 2427 0,'8'0'0,"0"-8"0,8 16 32,-7 -8 -17,-1 0 -15,0 0 0,0 9 16,0 -9 -16,9 8 16,-9 0 -1,-8 8 1,0 -8 -1,-8 1 1,-9 -1 -16,9 0 16,-8 0 -1,8 -8 1,24 8 46,-8 -8 -62,0 0 16,0 0 -16,9 0 0,-9 8 16,8 0 -16,-8 1 15,9 -9 -15,-9 8 16,0 0 -16,0 8 0,0 -8 16,1 1 -16,-9 -1 15,0 0 -15,0 8 16,-9 -8 -16,1 9 15,-16 -9 1,16 0 -16,-1 -8 16,-7 0 -16,8 0 15,-8 0 -15,-1 0 16,9 -8 -16,0 8 0,-8 -8 16,7 0 -12,1 -1 11,0 1 -15,8 0 16,0 0 -16,0 -8 0</inkml:trace>
    </iact:actionData>
  </iact:action>
  <iact:action type="add" startTime="108947">
    <iact:property name="dataType"/>
    <iact:actionData xml:id="d110">
      <inkml:trace xmlns:inkml="http://www.w3.org/2003/InkML" xml:id="stk110" contextRef="#ctx0" brushRef="#br0">2927 2436 0,'-9'16'32,"9"-8"-17,-8 0 0,8 0 0,8 1 1,9 -1 0,-9 -8 -1,0 8 -15,0 -8 0,9 0 16,-9 8 -16,0 -8 16,8 0 -1,-8 0 -15,1 0 31,-1 -8 32,-8 0 -32,8 -9 -31,-8 1 16,8 0 -1,-8 -1 1,0 9 0,0 25 31,0 -9 -32,-8 0 -15,8 0 0,0 8 16,0 1 -16,-8 -9 15,8 8 -15,0 0 16,0 1 -16,-8 -1 0,8 -8 16,0 9 -16,0 -9 15,0 0 -15,0 8 16,0 -8 0,8 -24 15</inkml:trace>
    </iact:actionData>
  </iact:action>
  <iact:action type="add" startTime="109654">
    <iact:property name="dataType"/>
    <iact:actionData xml:id="d111">
      <inkml:trace xmlns:inkml="http://www.w3.org/2003/InkML" xml:id="stk111" contextRef="#ctx0" brushRef="#br0">3171 2444 0,'-8'8'16,"-8"0"0,0 8 -1,16 -7 1,-8 -1 0,8 0 -1,8 0 1,8 0 -16,0 -8 15,-8 8 -15,9 -8 16,-9 8 -16,8 1 16,-8 -1 -16,9 0 0,-9 0 15,8 0 -15,-16 0 16,8 1 -16,9 -1 16,-17 8 -1,-8 -8 1,-1 0 -1,1 1 -15,0 -9 0,0 0 16,-8 8 -16,7 -8 16,-7 0 -16,8 0 15,-8 -8 -15,7 8 0,1 0 16,-8 -9 0,8 -7 -1,8 0 -15,0 8 0,0 -1 16,0 1 -16</inkml:trace>
    </iact:actionData>
  </iact:action>
  <iact:action type="add" startTime="110246">
    <iact:property name="dataType"/>
    <iact:actionData xml:id="d112">
      <inkml:trace xmlns:inkml="http://www.w3.org/2003/InkML" xml:id="stk112" contextRef="#ctx0" brushRef="#br0">3155 2452 0,'16'0'0,"-7"0"16,7 0 -16,-8 -8 15,8 8 -15,1 0 16,-1 0 -16,0 0 0,1 0 16,-1 0 -16,-8 0 15,9 0 -15,-9 0 0,0 0 16,0 0 -16,0 0 16</inkml:trace>
    </iact:actionData>
  </iact:action>
  <iact:action type="add" startTime="113184">
    <iact:property name="dataType"/>
    <iact:actionData xml:id="d113">
      <inkml:trace xmlns:inkml="http://www.w3.org/2003/InkML" xml:id="stk113" contextRef="#ctx0" brushRef="#br1">2984 1905 0,'-17'17'15,"1"-1"1,8 -8 -16,0 8 0,0 -7 4,-1 7 -4,-7 0 15,8 -8 -15,0 9 16,-8 -1 -16,7 0 0,1 -7 15,0 7 -15,0 0 16,0 -8 -16,0 0 0,-1 1 16,1 7 -1,8 -24 48</inkml:trace>
    </iact:actionData>
  </iact:action>
  <iact:action type="add" startTime="114093">
    <iact:property name="dataType"/>
    <iact:actionData xml:id="d114">
      <inkml:trace xmlns:inkml="http://www.w3.org/2003/InkML" xml:id="stk114" contextRef="#ctx0" brushRef="#br1">3800 1971 0,'-8'8'16,"0"0"-1,-1 0 1,-7 0 -1,8 0 -15,-8 9 16,-1 -1 -16,9 0 16,-8 1 -16,0 -9 0,7 8 15,-7 -8 -15,8 0 16,0 9 -16,0 -9 16</inkml:trace>
    </iact:actionData>
  </iact:action>
  <iact:action type="add" startTime="115033">
    <iact:property name="dataType"/>
    <iact:actionData xml:id="d115">
      <inkml:trace xmlns:inkml="http://www.w3.org/2003/InkML" xml:id="stk115" contextRef="#ctx0" brushRef="#br1">3816 1856 0,'8'17'16,"-8"-9"-16,9 0 15,-1 0 -15,0 0 16,8 1 -16,-8 7 0,9 -8 16,-9 8 -16,8 1 15,1 -9 -15,-1 8 16,-8 -8 -16,8 0 0,-8 9 15,1 -9 -15,7 0 16,-8 0 0</inkml:trace>
    </iact:actionData>
  </iact:action>
  <iact:action type="add" startTime="115657">
    <iact:property name="dataType"/>
    <iact:actionData xml:id="d116">
      <inkml:trace xmlns:inkml="http://www.w3.org/2003/InkML" xml:id="stk116" contextRef="#ctx0" brushRef="#br1">4804 1848 0,'0'8'16,"8"9"15,0 -9 -31,0 0 0,-8 8 16,8 -7 -16,1 7 15,-1 -8 -15,0 8 0,0 1 16,0 -1 -16,0 -8 15,1 8 -15,-1 -7 16,0 7 -16,0 -8 0,0 0 16,-8 9 -16,8 -9 15</inkml:trace>
    </iact:actionData>
  </iact:action>
  <iact:action type="add" startTime="118817">
    <iact:property name="dataType"/>
    <iact:actionData xml:id="d117">
      <inkml:trace xmlns:inkml="http://www.w3.org/2003/InkML" xml:id="stk117" contextRef="#ctx0" brushRef="#br0">3449 2509 0,'8'16'0,"8"-8"16,1 17 0,-9 -17 -16,0 0 15,-8 0 -15,8 9 0,0 -9 16,-8 0 -16,0 0 15,0 9 -15,0 -9 16,0 0 -16,-8 0 0,0 0 16,0 -8 -1,-8 8 -15,7 -8 16,1 0 -16,-8 -8 0,8 8 16,0 -8 -16,0 0 15,-1 0 -15,-7 -9 16</inkml:trace>
    </iact:actionData>
  </iact:action>
  <iact:action type="add" startTime="119243">
    <iact:property name="dataType"/>
    <iact:actionData xml:id="d118">
      <inkml:trace xmlns:inkml="http://www.w3.org/2003/InkML" xml:id="stk118" contextRef="#ctx0" brushRef="#br0">3367 2501 0,'9'0'0,"7"0"31,-8 0 -15,8 0 -16,1 0 16,7 0 -16,-8 0 15,1 0 -15,7 0 0,-7 0 16,7 0 -16,-16 0 16,9 0 -16,-1 0 0,-8 0 15,0 0 1</inkml:trace>
    </iact:actionData>
  </iact:action>
  <iact:action type="add" startTime="121406">
    <iact:property name="dataType"/>
    <iact:actionData xml:id="d119">
      <inkml:trace xmlns:inkml="http://www.w3.org/2003/InkML" xml:id="stk119" contextRef="#ctx0" brushRef="#br0">3743 2615 0,'8'0'0,"0"0"47,0 0 -47,9 0 16,-9 -8 -1,8 8 -15,0 0 0,1 0 16,-1 0 -16,0 0 15,1 0 -15,-1 0 16,0 0 -16,-7 -8 0,7 8 16,-8 0 -16,0 8 15,0 -16 -15,-8 0 155,0 16 -93,-8 8 -62,8 -8 16,0 0 -16,0 1 0,0 -1 16,0 0 -16,0 8 15,8 -8 1,0 -16 31,-8 0 -47,0 -8 15,0 8 -15,0 -1 16,0 -7 -16,0 8 16,0 0 -16,0 0 15,0 -1 -15,-8 1 0,8 0 16,-8 -8 0,8 8 -16,8 16 78,0 0 -78,1 -8 15,7 8 -15,-8 -8 16,0 8 -16,0 -8 16,9 8 -16,-9 -8 0,0 0 15,0 9 -15,0 -9 16,1 8 -16,-1 -8 15,-8 8 1,-8 0 0,-1 0 -1,-7 0 -15,8 -8 0,-8 9 16,-1 -1 -16,9 -8 16,0 8 -16,-8 0 0,7 -8 15,1 8 -15,0 -8 16</inkml:trace>
    </iact:actionData>
  </iact:action>
  <iact:action type="add" startTime="131058">
    <iact:property name="dataType"/>
    <iact:actionData xml:id="d120">
      <inkml:trace xmlns:inkml="http://www.w3.org/2003/InkML" xml:id="stk120" contextRef="#ctx0" brushRef="#br0">4355 2452 0,'0'8'0,"0"0"0,0 17 15,0 -17 1,-8 8 -16,8 -8 16,0 9 -16,0 -1 15,0 0 -15,0 1 0,0 -1 16,0 0 -16,0 1 15,-8 -1 -15,8 0 0,0 0 16,0 1 -16,0 -9 16,0 0 -16,0 8 15,0 -7 1,8 -9 0</inkml:trace>
    </iact:actionData>
  </iact:action>
  <iact:action type="add" startTime="131417">
    <iact:property name="dataType"/>
    <iact:actionData xml:id="d121">
      <inkml:trace xmlns:inkml="http://www.w3.org/2003/InkML" xml:id="stk121" contextRef="#ctx0" brushRef="#br0">4486 2476 0,'-9'25'16,"1"-17"-16,0 8 0,8 1 15,-8 -1 -15,0 0 16,8 1 -16,0 -1 16,-8 0 -16,16 9 0,-8 -9 15,0 0 -15,8 -8 16,0 9 -16,0 -9 0,0 0 15,1 -8 -15,7 8 16,0 -8 -16,-8 -8 0,9 8 16,-1 -8 -16,0 -8 15,-8 7 -15,1 -7 16,-1 0 -16,0 0 0,-8 -9 16,0 9 -16,0 -1 15,-8 1 -15,0 0 16,-1 -1 -16,1 1 0,0 8 13,0 -8 -13,-8 16 16,7 -8 -16,1 8 16,-8 0 -16,8 16 15,16 0 1</inkml:trace>
    </iact:actionData>
  </iact:action>
  <iact:action type="add" startTime="131993">
    <iact:property name="dataType"/>
    <iact:actionData xml:id="d122">
      <inkml:trace xmlns:inkml="http://www.w3.org/2003/InkML" xml:id="stk122" contextRef="#ctx0" brushRef="#br0">4681 2737 0,'-8'9'0,"16"-9"16,1 0 15,-1 -9 0,-16 9 -15</inkml:trace>
    </iact:actionData>
  </iact:action>
  <iact:action type="add" startTime="132528">
    <iact:property name="dataType"/>
    <iact:actionData xml:id="d123">
      <inkml:trace xmlns:inkml="http://www.w3.org/2003/InkML" xml:id="stk123" contextRef="#ctx0" brushRef="#br0">4796 2509 0,'16'-16'16,"-8"16"-16,0 -8 0,0 8 15,1 0 -15,-1 0 16,0 0 -16,0 8 0,8 -8 16,-7 8 -1,7 8 1,-16 -8 -16,0 0 0,-8 1 15,8 -1 -15,0 0 16,-8 0 -16,-9 8 16,9 -7 -1,0 -1 17,0 -8 -16,16 0 30,8 0 -46,-8 0 16,9 8 -16,-9 -8 16,8 8 -16,-8 0 0,1 -8 15,7 17 -15,-8 -9 16,0 0 -16,-8 0 16,8 8 -16,1 -8 15,-9 1 -15,0 7 0,0 -8 16,0 0 -16,0 9 15,-9 -9 -15,-7 0 16,8 0 -16,0 -8 16,0 0 -16,-9 8 15,9 -8 -15,0 0 0,0 -8 16,-9 8 -16,9 -8 16,0 -8 -1,0 7 -15,8 -7 0,0 8 16,0 0 -16</inkml:trace>
    </iact:actionData>
  </iact:action>
  <iact:action type="add" startTime="133275">
    <iact:property name="dataType"/>
    <iact:actionData xml:id="d124">
      <inkml:trace xmlns:inkml="http://www.w3.org/2003/InkML" xml:id="stk124" contextRef="#ctx0" brushRef="#br0">5089 2517 0,'9'8'0,"-9"0"0,0 9 16,0 -9 -16,8 8 16,-8 1 -16,0 -1 15,0 0 -15,0 1 16,0 -1 -16,8 0 16,-8 0 -16,0 -7 0,0 7 15,0 -8 -15,0 8 16,0 -7 -16,0 -1 15,0 0 17</inkml:trace>
    </iact:actionData>
  </iact:action>
  <iact:action type="add" startTime="133604">
    <iact:property name="dataType"/>
    <iact:actionData xml:id="d125">
      <inkml:trace xmlns:inkml="http://www.w3.org/2003/InkML" xml:id="stk125" contextRef="#ctx0" brushRef="#br0">5228 2574 0,'-8'8'0,"-8"9"15,8 -17 -15,-9 8 16,9 0 -16,0 0 15,0 -8 -15,-9 8 16,9 1 0,25 -9 31,-9 0 -32,0 0 -15,0 0 6,0 0 -6,9 0 15,-9 8 -15,0 -8 0,0 16 16,0 -8 0,-8 8 -1,0 -7 -15,0 7 16,-8 -8 -16,8 0 16,-8 0 15</inkml:trace>
    </iact:actionData>
  </iact:action>
  <iact:action type="add" startTime="134094">
    <iact:property name="dataType"/>
    <iact:actionData xml:id="d126">
      <inkml:trace xmlns:inkml="http://www.w3.org/2003/InkML" xml:id="stk126" contextRef="#ctx0" brushRef="#br0">5375 2558 0,'16'0'15,"1"16"-15,-1 -8 16,-8 1 -1,0 7 -15,1 -8 16,-1 0 -16,0 0 0,0 9 16,0 -9 -16,-8 0 15,0 8 -15,8 -8 16,-8 1 -16,-8 -1 0,8 0 16,-16 8 -1,8 -8 -15,-9 -8 0,9 9 16,-8 -9 -16,8 0 15,0 8 -15,-1 -8 30,1 0 -30,0 0 0,-8 -8 16,8 -9 -1,-1 1 1</inkml:trace>
    </iact:actionData>
  </iact:action>
  <iact:action type="add" startTime="134639">
    <iact:property name="dataType"/>
    <iact:actionData xml:id="d127">
      <inkml:trace xmlns:inkml="http://www.w3.org/2003/InkML" xml:id="stk127" contextRef="#ctx0" brushRef="#br0">5285 2574 0,'8'0'15,"9"0"17,-9 0 -32,8 -8 0,-8 8 15,17 0 -15,-9 -8 16,9 8 -16,-9 -8 16,9 8 -16,-1 0 15,-8 -8 -15,9 8 0,-9 0 16,1 8 -16,-9 -8 15,0 0 -15</inkml:trace>
    </iact:actionData>
  </iact:action>
  <iact:action type="add" startTime="134640">
    <iact:property name="dataType"/>
    <iact:actionData xml:id="d128">
      <inkml:trace xmlns:inkml="http://www.w3.org/2003/InkML" xml:id="stk128" contextRef="#ctx0" brushRef="#brinv">0 0 0</inkml:trace>
    </iact:actionData>
  </iact:action>
  <iact:action type="add" startTime="134641">
    <iact:property name="dataType"/>
    <iact:actionData xml:id="d129">
      <inkml:trace xmlns:inkml="http://www.w3.org/2003/InkML" xml:id="stk129" contextRef="#ctx0" brushRef="#brinv">5568 2816 0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8-01-08T16:37:15.854Z"/>
    </inkml:context>
    <inkml:brush xml:id="br0">
      <inkml:brushProperty name="width" value="0.04255" units="cm"/>
      <inkml:brushProperty name="height" value="0.04255" units="cm"/>
      <inkml:brushProperty name="color" value="#0000FF"/>
    </inkml:brush>
    <inkml:brush xml:id="br1">
      <inkml:brushProperty name="width" value="0.04255" units="cm"/>
      <inkml:brushProperty name="height" value="0.04255" units="cm"/>
      <inkml:brushProperty name="color" value="#009E49"/>
    </inkml:brush>
    <inkml:brush xml:id="br2">
      <inkml:brushProperty name="width" value="0.04255" units="cm"/>
      <inkml:brushProperty name="height" value="0.04255" units="cm"/>
      <inkml:brushProperty name="color" value="#FF0000"/>
    </inkml:brush>
    <inkml:brush xml:id="br3">
      <inkml:brushProperty name="width" value="0.04255" units="cm"/>
      <inkml:brushProperty name="height" value="0.04255" units="cm"/>
      <inkml:brushProperty name="color" value="#FBB041"/>
    </inkml:brush>
    <inkml:brush xml:id="br4">
      <inkml:brushProperty name="width" value="0.04255" units="cm"/>
      <inkml:brushProperty name="height" value="0.04255" units="cm"/>
      <inkml:brushProperty name="color" value="#00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3050">
    <iact:property name="dataType"/>
    <iact:actionData xml:id="d0">
      <inkml:trace xmlns:inkml="http://www.w3.org/2003/InkML" xml:id="stk0" contextRef="#ctx0" brushRef="#br0">135 2599 0,'9'0'0,"-26"0"47,9 0 -47,0 0 16,0 0 -16,-9 0 15,1 0 -15,8 8 16,-8 -8 -16,7 0 0,1 0 16,0 0 -1,24 8 15,-7 -8 -30,7 0 15,0 0 -15,1 0 0,-1 0 16,0 8 -16,1 -8 15,-9 0 -15,8 0 16,-8 0 -16,-16 0 31,-8 -8 -15,-1 8 -16,1 -8 16,0 8 -16,8 0 0,-9 0 15,9 0 -15,0 0 16,16 0 15,8 0 -31,9 0 16,-9 8 -16,9 -8 0,-1 0 15,1 8 -15,7 -8 16</inkml:trace>
    </iact:actionData>
  </iact:action>
  <iact:action type="add" startTime="14255">
    <iact:property name="dataType"/>
    <iact:actionData xml:id="d1">
      <inkml:trace xmlns:inkml="http://www.w3.org/2003/InkML" xml:id="stk1" contextRef="#ctx0" brushRef="#br0">348 2680 0,'24'17'16,"1"-17"-16,-9 8 0,8 0 0,1 0 16,-1 0 -16,1 0 15,7 1 -15,-7 -1 16,8 0 -16,-1 0 16,-7 0 -16,-1 0 0,9 9 15,-9 -9 -15,1 0 16,-9 -8 -16,0 8 15,1 0 -15,-1 -8 0,-8 8 16,9 -8 0,-9 0 62,8 -8 -31,-16 0 -32,8 0 -15,0 -8 16,1 8 0,-9 16 30,0 0 -30,-9 0 -16,9 8 16,-8 -8 -16,8 9 15,-8 -9 -15,8 8 0,-8 -8 16,8 9 0,8 -9 -1,0 -16 16,0 -9 -31,-8 9 4,9 -8 -4,-9 8 16,0 -9 -16,8 9 15,-8 -8 -15,0 8 16,0 0 -16,0 0 16,8 8 30,8 8 -30,1 -8 -16,-9 8 0,0 0 16,8 0 -16,-8 0 15,1 -8 -15,7 8 16,-8 9 -16,-8 -1 16,-16 -8 -1,8 -8 -15,-1 8 16,-7 -8 -16,8 0 15,-8 0 -15,7 0 16,-7 0 -16,8 0 0,0 0 16,0 0 -16</inkml:trace>
    </iact:actionData>
  </iact:action>
  <iact:action type="add" startTime="18201">
    <iact:property name="dataType"/>
    <iact:actionData xml:id="d2">
      <inkml:trace xmlns:inkml="http://www.w3.org/2003/InkML" xml:id="stk2" contextRef="#ctx0" brushRef="#br0">1107 2852 0,'8'0'0,"8"0"31,-8 0 -16,0 0 -15,9 0 16,-9 0 -16,8 0 16</inkml:trace>
    </iact:actionData>
  </iact:action>
  <iact:action type="add" startTime="18558">
    <iact:property name="dataType"/>
    <iact:actionData xml:id="d3">
      <inkml:trace xmlns:inkml="http://www.w3.org/2003/InkML" xml:id="stk3" contextRef="#ctx0" brushRef="#br0">1278 2795 0,'16'-9'0,"-7"9"0,7 0 16,-8 0 -16,0 0 16,0 0 -16,0 0 15,9 9 -15,-9 -1 31,-16 8 -31,0 0 16,-1 -8 0,-7 1 -16,8 -1 15,-8 8 -15,8 -8 0,-9 0 16,9 1 -16,-8 -1 16,8 0 -16,-9 0 15,9 0 -15,0 0 16,8 0 15,8 -8 -31,8 9 16,-7 -9 -16,7 0 15,-8 0 -15,8 0 0,1 0 16,-9 0 -16,0 0 16,8 0 -16,-8 0 15</inkml:trace>
    </iact:actionData>
  </iact:action>
  <iact:action type="add" startTime="19048">
    <iact:property name="dataType"/>
    <iact:actionData xml:id="d4">
      <inkml:trace xmlns:inkml="http://www.w3.org/2003/InkML" xml:id="stk4" contextRef="#ctx0" brushRef="#br0">1507 2835 0,'-25'0'16,"9"8"-16,8 1 0,-1 -1 16,-7 0 -16,8 8 15,0 -8 -15,0 9 16,8 -1 -16,0 -8 15,0 8 -15,0 -7 0,8 7 16,0 -8 -16,0 0 16,8 -8 -16,-7 8 0,7 -8 15,0 0 -15,1 -8 16,-9 8 -16,8 -16 0,-8 8 16,0 -9 -16,-8 1 15,9 0 -15,-9 0 16,0 7 -16,-9 -7 0,9 8 15,-8 0 -15,0 -9 16,-8 9 0,8 8 -1,8 17 1,0 -9 -16</inkml:trace>
    </iact:actionData>
  </iact:action>
  <iact:action type="add" startTime="19486">
    <iact:property name="dataType"/>
    <iact:actionData xml:id="d5">
      <inkml:trace xmlns:inkml="http://www.w3.org/2003/InkML" xml:id="stk5" contextRef="#ctx0" brushRef="#br0">1580 3015 0,'8'-8'0</inkml:trace>
    </iact:actionData>
  </iact:action>
  <iact:action type="add" startTime="19703">
    <iact:property name="dataType"/>
    <iact:actionData xml:id="d6">
      <inkml:trace xmlns:inkml="http://www.w3.org/2003/InkML" xml:id="stk6" contextRef="#ctx0" brushRef="#br0">1719 2876 0,'-17'0'15,"1"8"-15,8 0 0,0 1 16,-9 -1 -16,9 0 15,0 8 -15,8 -8 16,0 9 -16,-8 -1 0,8 -8 16,8 0 -16,0 0 15,0 1 -15,1 -1 0,-1 0 16,0 -8 -16,8 0 16,-8 0 -16,9 -8 15,-9 8 -15,0 -8 16,-8 -9 -16,8 9 0,-8 0 15,0 -8 -15,-8 7 16,8 -7 -16,-8 0 16,0 8 -1,-9 0 1,17 -1 -16,9 1 31</inkml:trace>
    </iact:actionData>
  </iact:action>
  <iact:action type="add" startTime="20092">
    <iact:property name="dataType"/>
    <iact:actionData xml:id="d7">
      <inkml:trace xmlns:inkml="http://www.w3.org/2003/InkML" xml:id="stk7" contextRef="#ctx0" brushRef="#br0">1809 2860 0,'-17'0'0,"9"16"16,0 -8 -1,8 0 1,8 1 0,8 -9 -1,1 -9 1,-9 1 0,0 0 -16,-8 -8 15,0 8 1,-8 -1 -1,0 9 1</inkml:trace>
    </iact:actionData>
  </iact:action>
  <iact:action type="add" startTime="20405">
    <iact:property name="dataType"/>
    <iact:actionData xml:id="d8">
      <inkml:trace xmlns:inkml="http://www.w3.org/2003/InkML" xml:id="stk8" contextRef="#ctx0" brushRef="#br0">1955 2868 0,'0'8'0,"-8"8"15,-8 -7 1,8 -1 -16,-9 8 16,9 -8 -16,-8 8 0,8 -7 15,0 7 -15,-1 -8 16,9 8 -16,0 -7 15,0 7 -15,0 -8 0,9 8 16,-1 -7 -16,8 -1 16,0 0 -16,1 0 15,-1 -8 -15,9 8 20,-9 -8 -20,-8 0 0,8 0 16,-7 0 -16,-1 0 15</inkml:trace>
    </iact:actionData>
  </iact:action>
  <iact:action type="add" startTime="24052">
    <iact:property name="dataType"/>
    <iact:actionData xml:id="d9">
      <inkml:trace xmlns:inkml="http://www.w3.org/2003/InkML" xml:id="stk9" contextRef="#ctx0" brushRef="#br0">1523 1914 0,'8'0'0,"0"8"16,9 -8 -16,-9 0 16,8 0 -16,0 8 15,1 -8 -15,-1 0 0,0 0 16,9 8 -16,-17 -8 15,8 0 -15,1 0 0,-1 8 16,-8 -8 0,-16 0 -1,0 0 1,-9 0 -16,1 -8 16,0 8 -16,-1 0 0,-7 -8 15,8 8 -15,-9 0 16,9 0 -16,0 0 15,-1 0 -15,9 -8 0,-8 8 16,24 8 15,8 -8 -31,1 0 16,-1 0 -16,8 8 16,1 -8 -16,-1 8 15,1 -8 -15,7 8 16,-7 -8 -16,-1 0 0,-7 8 15,7 -8 -15,-16 0 16,9 0 -16</inkml:trace>
    </iact:actionData>
  </iact:action>
  <iact:action type="add" startTime="24630">
    <iact:property name="dataType"/>
    <iact:actionData xml:id="d10">
      <inkml:trace xmlns:inkml="http://www.w3.org/2003/InkML" xml:id="stk10" contextRef="#ctx0" brushRef="#br0">1849 1954 0,'8'0'0,"17"0"32,-17 8 -32,17 -8 0,-9 9 15,17 -9 -15,-9 8 16,1 0 -16,7 -8 0,1 8 16,-1 0 -16,-7 0 15,8 1 -15,-9 -1 16,1 -8 -16,-9 8 0,0 -8 15,1 8 -15,-9 -8 16,8 8 -16,-24 -16 78,8 -8 -62,0 8 -1,8 -1 1,0 -7 0,0 8 -1,-8 24 17,0 -8 -17,0 1 -15,-8 7 16,8 -8 -16,0 0 15,-8 0 -15,8 1 0,8 7 16,-8 -32 47,0 7 -63,0 -7 0,0 8 15,0 -8 -15,0 7 16,0 1 -16,8 0 31,1 8 -15,-1 8 -16,8 -8 15,-8 8 -15,0 1 16,9 -1 -16,-1 0 16,-8 0 -16,8 -8 15,-7 8 -15,-1 -8 0,0 8 16,-16 1 -1,-9 -9 1,1 0 0,8 0 -16,-8 0 15,8 0 -15,-9 0 0,9 0 16,0 0 -16,0 0 16</inkml:trace>
    </iact:actionData>
  </iact:action>
  <iact:action type="add" startTime="25599">
    <iact:property name="dataType"/>
    <iact:actionData xml:id="d11">
      <inkml:trace xmlns:inkml="http://www.w3.org/2003/InkML" xml:id="stk11" contextRef="#ctx0" brushRef="#br0">2510 2011 0,'9'-8'0,"7"8"47,-8 -8 -47,0 8 0,0 0 16,1 0 -16,-1 0 15,8 0 -15,-8 8 16,0 0 0,-8 9 -1,0 -1 1,-16 -8 -16,8 0 15,-8 1 -15,7 -9 16,1 0 -16,0 8 16,0 -8 -16,0 0 15,16 -8 34,8 8 -33,-8 0 -16,1 0 0,7 8 15,-8 0 -15,0 -8 16,0 8 -16,1 0 16,-1 0 -16,-8 9 15,0 -9 1,0 8 0,-17 -8 -16,9 -8 15,0 8 -15,0 -8 16,-8 0 -16,7 0 15,1 0 -15,-8 0 16,8 0 -16,0 0 0,8 -8 16,-9 -8 -1,18 8 -15,-9 0 16</inkml:trace>
    </iact:actionData>
  </iact:action>
  <iact:action type="add" startTime="26211">
    <iact:property name="dataType"/>
    <iact:actionData xml:id="d12">
      <inkml:trace xmlns:inkml="http://www.w3.org/2003/InkML" xml:id="stk12" contextRef="#ctx0" brushRef="#br0">2706 2028 0,'0'8'15,"-16"0"-15,8 8 16,0 -7 -1,8 -1 1,16 0 15,0 -8 -31,-8 0 16,1 0 -16,-1 0 16,8 0 -16,-8 8 15,0 -8 -15,9 8 0,-9 0 16,8 9 -1,-16 -9 1,0 0 -16,0 0 0,0 0 16,-8 9 -1,-8 -9 1,8 0 -16,-9 -8 0,9 0 16,0 0 -16,0 8 15,-9 -16 -15,9 8 0,0 0 16,0 0 -16,0 -16 15,0 7 1,-1 -7 -16,9 8 0,-8 -8 16,8 -1 -1</inkml:trace>
    </iact:actionData>
  </iact:action>
  <iact:action type="add" startTime="26664">
    <iact:property name="dataType"/>
    <iact:actionData xml:id="d13">
      <inkml:trace xmlns:inkml="http://www.w3.org/2003/InkML" xml:id="stk13" contextRef="#ctx0" brushRef="#br0">2690 2020 0,'8'0'0,"0"0"0,0 0 0,9 0 15,-9 0 1,8 0 -16,1 0 16,-9 8 -16,8 -8 0,0 0 15,1 0 -15,-1 0 16,-8 0 -16,9 0 0,-9 0 15,8 0 1,-8 8 0</inkml:trace>
    </iact:actionData>
  </iact:action>
  <iact:action type="add" startTime="27020">
    <iact:property name="dataType"/>
    <iact:actionData xml:id="d14">
      <inkml:trace xmlns:inkml="http://www.w3.org/2003/InkML" xml:id="stk14" contextRef="#ctx0" brushRef="#br0">2861 2191 0,'0'-8'0,"9"0"47</inkml:trace>
    </iact:actionData>
  </iact:action>
  <iact:action type="add" startTime="27223">
    <iact:property name="dataType"/>
    <iact:actionData xml:id="d15">
      <inkml:trace xmlns:inkml="http://www.w3.org/2003/InkML" xml:id="stk15" contextRef="#ctx0" brushRef="#br0">2967 2077 0,'-16'16'16,"8"-8"-16,0 0 0,0 9 15,-1 -9 -15,9 8 0,0 -8 16,0 9 -16,0 -9 16,9 0 -16,7 0 15,-8 0 -15,0 -8 16,9 0 -16,-9 8 16,0 -16 -16,8 8 15,-8 -8 -15,1 -8 16,-1 -1 -16,-8 9 15,0 -8 -15,0 0 16,-8 7 -16,8 1 0,-17 -8 4,9 8 11,-8 -8 1</inkml:trace>
    </iact:actionData>
  </iact:action>
  <iact:action type="add" startTime="27586">
    <iact:property name="dataType"/>
    <iact:actionData xml:id="d16">
      <inkml:trace xmlns:inkml="http://www.w3.org/2003/InkML" xml:id="stk16" contextRef="#ctx0" brushRef="#br0">3090 2044 0,'-8'8'0,"-9"0"16,17 1 -1,9 -1 1,-1 -8 0,8 -8 -1,-8 -1 1,0 1 0,-8 0 -16,-8 -8 15,8 8 1,-16 8 15,16 8 -15</inkml:trace>
    </iact:actionData>
  </iact:action>
  <iact:action type="add" startTime="27929">
    <iact:property name="dataType"/>
    <iact:actionData xml:id="d17">
      <inkml:trace xmlns:inkml="http://www.w3.org/2003/InkML" xml:id="stk17" contextRef="#ctx0" brushRef="#br0">3212 2077 0,'-24'16'16,"7"-8"-16,1 8 0,8 1 16,-8 -1 -16,8 0 0,8 -7 15,0 7 -15,0 -8 16,8 8 -16,-8 -7 15,8 -1 -15,8 0 0,-8 0 16,9 0 -16,-1 -8 16,0 0 -16,1 8 15,-1 -16 -15,-8 8 0,0 -8 16</inkml:trace>
    </iact:actionData>
  </iact:action>
  <iact:action type="add" startTime="50636">
    <iact:property name="dataType"/>
    <iact:actionData xml:id="d18">
      <inkml:trace xmlns:inkml="http://www.w3.org/2003/InkML" xml:id="stk18" contextRef="#ctx0" brushRef="#br1">168 2599 0,'-16'-8'16,"-1"8"-1,9 0 -15,0 0 16,0 0 -16,-8 0 16,7 0 -16,-7 0 0,8 0 15,0 0 -15,0 0 16,-1 0 -16,18 0 47,-1 0 -47,0 8 15,8 -8 -15,1 0 16,-1 0 -16,-8 0 0,8 0 16,1 8 -16,-9 -8 15,8 0 -15,-8 0 16,1 0 -16,-26 0 47,9 0 -47,-8 0 15,-1 0 -15,1 0 16,0 0 -16,-1 0 16,1 0 -16,0 0 0,-1 0 15,9 0 -15,-8 0 16,8 0 -16,24 0 31,-8 0 -15,9 0 -16,-1 0 0,8 0 15,-7 0 -15,7 8 16,-7 -8 -16,7 0 16,-8 0 -16,1 8 0,-9 -8 15,0 0 -15</inkml:trace>
    </iact:actionData>
  </iact:action>
  <iact:action type="add" startTime="51822">
    <iact:property name="dataType"/>
    <iact:actionData xml:id="d19">
      <inkml:trace xmlns:inkml="http://www.w3.org/2003/InkML" xml:id="stk19" contextRef="#ctx0" brushRef="#br1">470 2183 0,'0'8'0,"0"0"31,0 0 -15,0 0 -16,8 9 15,-8 -9 -15,0 8 16,0 -8 -16,0 0 16,0 9 -16,0 -9 0,0 0 15,8 -24 48,-8 -1 -48,0 9 -15,0 -8 0,0 8 16,0 -8 -16,0 7 16,0 -7 -16,0 8 15,0 0 -15,-8 0 16,0 24 31,8 0 -47,0 1 15,0 -9 -15,0 8 16,0 0 -16,0 -8 0,8 9 16,-8 -9 -16,0 0 3,8 0 -3,-8 -24 47,0 8 -31,0 -9 -16,-8 1 15,8 0 -15,-8 -9 0,0 17 16,0 -8 -16,0 0 16</inkml:trace>
    </iact:actionData>
  </iact:action>
  <iact:action type="add" startTime="53736">
    <iact:property name="dataType"/>
    <iact:actionData xml:id="d20">
      <inkml:trace xmlns:inkml="http://www.w3.org/2003/InkML" xml:id="stk20" contextRef="#ctx0" brushRef="#br1">201 2199 0,'0'8'0,"-8"9"45,-1 -9 -45,9 8 0,-8 -8 15,8 8 1,-8 -7 0,8 -1 -1</inkml:trace>
    </iact:actionData>
  </iact:action>
  <iact:action type="add" startTime="53999">
    <iact:property name="dataType"/>
    <iact:actionData xml:id="d21">
      <inkml:trace xmlns:inkml="http://www.w3.org/2003/InkML" xml:id="stk21" contextRef="#ctx0" brushRef="#br1">184 2158 0,'-16'-8'16,"8"8"-16,0 8 16,-9 -8 -16,9 8 15,0 1 -15,0 -1 0,0 0 16,0 8 -16,-1 1 16,1 -1 -16,8 0 15,0 0 -15,0 1 16,8 -9 -16,1 8 0,-1 -16 15,0 8 -15,8 1 16,1 -9 -16,-9 0 0,8 -9 16,0 9 -16,1 -8 15,-1 0 -15,0 -8 0,1 8 16,-9 -9 -16,0 1 16,0 8 -16,-8 -8 15,0 7 -15,0 1 16,-8 -8 -16,0 8 0,0 0 15,-9 -1 -15,1 9 16,0 -8 -16,-9 8 0,9 0 30</inkml:trace>
    </iact:actionData>
  </iact:action>
  <iact:action type="add" startTime="58494">
    <iact:property name="dataType"/>
    <iact:actionData xml:id="d22">
      <inkml:trace xmlns:inkml="http://www.w3.org/2003/InkML" xml:id="stk22" contextRef="#ctx0" brushRef="#br2">486 2166 0,'0'9'0,"0"-1"16,0 0 -16,0 0 16,0 8 -16,9 -7 15,-9 7 -15,0 -8 16,0 8 -16,8 -8 16,-8 1 -16,0 7 0,8 0 31,-8 -32 16,-8 8 -47,8 0 15,0 -9 -15,-8 1 0,8 8 16,0 -8 -16,0 -1 16,0 9 -16,0 -8 15,8 8 -15,-8 -1 0,0 1 16,8 16 31,-8 9 -47,0 -9 15,0 8 -15,0 1 0,0 -9 16,0 8 -16,0 -8 16,0 0 -16,0 9 15,-8 -34 32,8 9 -47,-8 -8 16,8 8 -16,0 -9 15,0 9 -15,0 -8 0,8 8 16,-8 0 -16</inkml:trace>
    </iact:actionData>
  </iact:action>
  <iact:action type="add" startTime="60809">
    <iact:property name="dataType"/>
    <iact:actionData xml:id="d23">
      <inkml:trace xmlns:inkml="http://www.w3.org/2003/InkML" xml:id="stk23" contextRef="#ctx0" brushRef="#br2">1319 2166 0,'0'9'0,"8"7"47,-8 0 -47,0 -8 15,0 1 -15,0 7 16,0 0 -16,0 -8 0,0 9 16,-8 -9 -16,8 0 15,0 0 1,0 -16 31,0 0 -47,0 -9 15,0 9 -15,0 -8 16,8 0 -16,-8 -1 16,0 1 -16,0 8 0,8 -8 15,-8 7 -15,0 1 16,8 0 -16,-8 16 47,8 17 -18,-16 -17 -29,8 8 0,0 -8 16,0 9 -16,0 -9 16,-8 0 -16,8 8 15,-8 -32 32,8 8 -31,0 0 -16,0 -9 0,0 9 15,-8 0 -15,16 0 16</inkml:trace>
    </iact:actionData>
  </iact:action>
  <iact:action type="add" startTime="61765">
    <iact:property name="dataType"/>
    <iact:actionData xml:id="d24">
      <inkml:trace xmlns:inkml="http://www.w3.org/2003/InkML" xml:id="stk24" contextRef="#ctx0" brushRef="#br2">886 1832 0,'8'-8'0,"1"0"16,7 0 15,-8 8 -15,0 8 -1,0 0 1,-8 0 -1,-8 16 1,0 -15 -16,0 -1 16,0 0 -16,0 8 0,-1 -8 15,1 9 1,0 -9 -16,0 0 16,16 0 15,8 -8 -16,-7 0 1,-1 0 -16,8 0 16,0 -8 -1,-7 8 1</inkml:trace>
    </iact:actionData>
  </iact:action>
  <iact:action type="add" startTime="62264">
    <iact:property name="dataType"/>
    <iact:actionData xml:id="d25">
      <inkml:trace xmlns:inkml="http://www.w3.org/2003/InkML" xml:id="stk25" contextRef="#ctx0" brushRef="#br2">935 1767 0,'-24'0'0,"16"0"16,-1 0 -16,-7 8 15,8 0 -15,-8 0 0,7 0 16,1 9 -16,-8 -1 16,8 0 -16,0 1 0,8 -1 15,-9 0 -15,9 1 16,0 -1 -16,9 0 15,-1 0 -15,0 1 16,0 -9 -16,8 0 0,-7 0 16,7 0 -16,0 -8 15,1 0 -15,7 0 0,-8 -8 16,1 0 -16,7 0 16,-7 -8 -16,-1 -1 0,0 1 15,-8 0 -15,9 -1 16,-17 -7 -16,8 8 15,-8 -9 -15,0 17 0,-8 -16 16,0 15 -16,-9 1 16,9 0 -16,-16 0 15,7 0 -15,-7 8 0,-1 0 16,9 0 -16,-9 0 16</inkml:trace>
    </iact:actionData>
  </iact:action>
  <iact:action type="add" startTime="67388">
    <iact:property name="dataType"/>
    <iact:actionData xml:id="d26">
      <inkml:trace xmlns:inkml="http://www.w3.org/2003/InkML" xml:id="stk26" contextRef="#ctx0" brushRef="#br3">1319 2166 0,'0'9'0,"8"7"76,0 -8 -76,-8 0 0,8 0 16,0 1 -16,-8 -1 15,9 8 -15,-1 -8 16,-8 8 -16,8 -7 16,-16 -26 46,0 9 -62,-1 0 16,1 -8 -16,8 8 15,-8 -1 -15,0 -7 16,0 8 -16,8 0 16,-8 0 -16,0 -9 0,8 9 15,-9 0 1,1 -8 -16,16 32 47,1 -8 -32,-1 8 -15,0 -7 16,0 7 -16,0 -8 0,0 8 16,0 1 -16,1 -9 15,-1 8 -15,0 -8 16,0 9 -16,0 -9 16,0 0 -16,-8 8 15,-8 -24 16,0 -8 -15,0 8 -16,0 -9 16,0 1 -16,-1 0 0,1 8 15,8 -9 -15</inkml:trace>
    </iact:actionData>
  </iact:action>
  <iact:action type="add" startTime="71311">
    <iact:property name="dataType"/>
    <iact:actionData xml:id="d27">
      <inkml:trace xmlns:inkml="http://www.w3.org/2003/InkML" xml:id="stk27" contextRef="#ctx0" brushRef="#br3">1686 1930 0,'-16'-8'16,"-1"8"-16,9 -8 0,0 8 15,-8 0 -15,8 -9 0,-9 9 16,9 0 -1,-8 0 -15,8 0 0,0 0 16,-1 0 0,18 9 15,-1 -9 -31,0 8 16,0 -8 -16,8 0 15,1 8 -15,-1 -8 16,0 8 -16,1 -8 0,-1 8 15,0 -8 -15,1 8 16,-1 -8 -16,-8 8 0,0 -8 16,-32 -8 31,16 8 -47,-9 0 15,1 -8 -15,-9 8 16,9 -8 -16,0 8 0,-9 -8 15,9 8 -15,0 0 16,-1 0 -16,1 -8 16,8 8 -16,0 0 0,16 0 30,0 8 -14,17 -8 -16,-9 0 15,8 8 -15,1 0 16,-1 -8 -16,1 8 15,7 0 -15,-7 1 0,-1 -1 16,1 -8 -16</inkml:trace>
    </iact:actionData>
  </iact:action>
  <iact:action type="add" startTime="72845">
    <iact:property name="dataType"/>
    <iact:actionData xml:id="d28">
      <inkml:trace xmlns:inkml="http://www.w3.org/2003/InkML" xml:id="stk28" contextRef="#ctx0" brushRef="#br3">1662 2199 0,'8'-8'0,"0"8"31,8 0 1,1 0 -17,-9 0 -15,0 8 16,0 0 0,0 9 -1,-8 -9 -15,0 0 16,-8 8 -1,-8 -16 1,8 8 0,-9 -8 -1,9 0 -15,16 -8 47,0 8 -31,9 8 -1,-9 -8 1,0 8 0,0 9 -1,-8 -9 1,-16 0 0,8 0 -16,0 -8 15,-1 0 -15,1 0 16,-8 8 -16,8 -8 0,0 0 13,-1 -8 -13,1 8 16,0 -8 -16,-8 0 16,16 -17 -1</inkml:trace>
    </iact:actionData>
  </iact:action>
  <iact:action type="add" startTime="73453">
    <iact:property name="dataType"/>
    <iact:actionData xml:id="d29">
      <inkml:trace xmlns:inkml="http://www.w3.org/2003/InkML" xml:id="stk29" contextRef="#ctx0" brushRef="#br3">1653 2134 0,'-24'16'0,"16"-8"0,-9 9 15,9 -1 -15,0 0 16,0 -8 -16,8 9 0,0 -1 15,0 0 -15,8 1 16,0 -1 -16,0 0 16,9 -8 -16,-1 9 0,0 -9 15,1 0 -15,7 0 16,1 -8 -16,-1 0 0,-7 0 16,7 -8 -16,1 0 15,-9 0 -15,0 0 16,0 -9 -16,-16 1 15,9 -9 -15,-9 9 0,0 0 16,-9 0 -16,1 -1 16,0 1 -16,-8 8 0,-9 -9 15,9 9 -15,0 0 16,-9 0 -16,9 8 16,0 0 -16,7 0 0,-7 0 15,8 8 1</inkml:trace>
    </iact:actionData>
  </iact:action>
  <iact:action type="add" startTime="81602">
    <iact:property name="dataType"/>
    <iact:actionData xml:id="d30">
      <inkml:trace xmlns:inkml="http://www.w3.org/2003/InkML" xml:id="stk30" contextRef="#ctx0" brushRef="#br4">4559 86 0,'-16'-8'31,"-1"16"-15,9 -8 -1,0 0 -15,-8 9 15,8 -1 1,-1 0 -16,-7 0 16,8 8 -16,8 -8 15,-8 1 -15,8 7 0,0 -8 16,8 0 -1,8 -8 1,-8 0 -16,9 0 16,-9 -8 -16,0 0 15,8 0 -15,-8 0 0,1 -1 16,-1 1 -16,0 -8 16,0 8 -16,0 -8 15,-24 16 32,8 8 -47,0 0 0,-1 8 16,1 -8 -16,0 9 15,0 -1 -15,-8 0 16,8 1 -16,-1 7 0,9 -8 16,-8 1 -16,8 7 15,-8 -8 -15,8 1 16,0 -1 -16,8 0 0,-8 -7 15,8 -1 -15,9 8 16,-9 -16 -16,8 0 16,-8 0 -16,9 -8 15,-9 0 -15,0 0 16,8 -1 -16,-8 -7 0,9 0 16</inkml:trace>
    </iact:actionData>
  </iact:action>
  <iact:action type="add" startTime="82241">
    <iact:property name="dataType"/>
    <iact:actionData xml:id="d31">
      <inkml:trace xmlns:inkml="http://www.w3.org/2003/InkML" xml:id="stk31" contextRef="#ctx0" brushRef="#br4">4608 111 0,'16'0'15,"-8"0"-15,9 0 16,-9 0 -16,0 0 16,0 0 -16,9 0 0,-9 0 15,0 0 -15,0 0 16</inkml:trace>
    </iact:actionData>
  </iact:action>
  <iact:action type="add" startTime="82460">
    <iact:property name="dataType"/>
    <iact:actionData xml:id="d32">
      <inkml:trace xmlns:inkml="http://www.w3.org/2003/InkML" xml:id="stk32" contextRef="#ctx0" brushRef="#br4">4608 176 0,'8'0'0,"0"0"0,9 0 15,-9 -8 -15,0 8 16,8 0 -16,1 0 15,-9 -8 -15,8 8 0,-8 0 16</inkml:trace>
    </iact:actionData>
  </iact:action>
  <iact:action type="add" startTime="82725">
    <iact:property name="dataType"/>
    <iact:actionData xml:id="d33">
      <inkml:trace xmlns:inkml="http://www.w3.org/2003/InkML" xml:id="stk33" contextRef="#ctx0" brushRef="#br4">4796 152 0,'0'16'16,"-9"0"-16,9 -8 0,0 1 15,0 -1 1,9 -16 47,-9 -9 -63,8 9 15,-8 0 -15,8 0 0,-8 0 16,8 -9 -16,8 9 15,-7 8 1,-1 8 0,0 9 -1,-8 -9 -15,0 0 16,0 0 -16,-8 0 16,8 0 -1,-8 -16 32,16 0 -47,-8 -8 16,8 8 -16,-8 -1 15,8 -7 -15,8 8 16,-7 0 0,7 8 -1,-8 8 1,0 0 -1,-8 0 -15,8 9 16,-8 -9 -16,0 0 16,0 0 -16,0 0 15,0 -16 32</inkml:trace>
    </iact:actionData>
  </iact:action>
  <iact:action type="add" startTime="83385">
    <iact:property name="dataType"/>
    <iact:actionData xml:id="d34">
      <inkml:trace xmlns:inkml="http://www.w3.org/2003/InkML" xml:id="stk34" contextRef="#ctx0" brushRef="#br4">4967 62 0,'8'8'0,"0"8"0,1 1 16,-1 -9 -16,0 8 16,-8 -8 -1,8 0 1</inkml:trace>
    </iact:actionData>
  </iact:action>
  <iact:action type="add" startTime="83589">
    <iact:property name="dataType"/>
    <iact:actionData xml:id="d35">
      <inkml:trace xmlns:inkml="http://www.w3.org/2003/InkML" xml:id="stk35" contextRef="#ctx0" brushRef="#br4">5000 70 0,'0'16'15,"-8"-7"-15,8 7 0,-9 -8 16,9 0 -16,-8 0 15,8 9 -15</inkml:trace>
    </iact:actionData>
  </iact:action>
  <iact:action type="add" startTime="83776">
    <iact:property name="dataType"/>
    <iact:actionData xml:id="d36">
      <inkml:trace xmlns:inkml="http://www.w3.org/2003/InkML" xml:id="stk36" contextRef="#ctx0" brushRef="#br4">4992 54 0,'8'8'0,"-8"8"16,0 -8 -1,0 1 -15,0 -1 16,0 8 -16,0 -8 0,0 8 16</inkml:trace>
    </iact:actionData>
  </iact:action>
  <iact:action type="add" startTime="83964">
    <iact:property name="dataType"/>
    <iact:actionData xml:id="d37">
      <inkml:trace xmlns:inkml="http://www.w3.org/2003/InkML" xml:id="stk37" contextRef="#ctx0" brushRef="#br4">4959 95 0,'16'0'15,"-8"0"1,1 8 -16,7 -8 15,-8 0 -15,8 -8 0,-8 8 16,1 0 -16,7 0 16</inkml:trace>
    </iact:actionData>
  </iact:action>
  <iact:action type="add" startTime="84182">
    <iact:property name="dataType"/>
    <iact:actionData xml:id="d38">
      <inkml:trace xmlns:inkml="http://www.w3.org/2003/InkML" xml:id="stk38" contextRef="#ctx0" brushRef="#br4">5187 37 0,'-16'9'0,"8"-1"0,0 0 16,0 -8 -16,-1 16 16,-7 -8 -16,8 9 0,-8 -1 15,7 -8 -15,1 8 16,0 1 -16,8 -9 15,-8 8 -15,8 -8 0,0 1 16,0 -1 -16,16 8 16,-8 -16 -16,1 8 15,7 -8 -15,-8 0 19,8 0 -19,-7 -8 16,-1 8 -16,8 -8 0,-8 8 15</inkml:trace>
    </iact:actionData>
  </iact:action>
  <iact:action type="add" startTime="84576">
    <iact:property name="dataType"/>
    <iact:actionData xml:id="d39">
      <inkml:trace xmlns:inkml="http://www.w3.org/2003/InkML" xml:id="stk39" contextRef="#ctx0" brushRef="#br4">5220 62 0,'8'8'0,"0"0"16,1 9 -1,-1 -9 1,-8 8 -1,0 -8 1,8 -8 0</inkml:trace>
    </iact:actionData>
  </iact:action>
  <iact:action type="add" startTime="84795">
    <iact:property name="dataType"/>
    <iact:actionData xml:id="d40">
      <inkml:trace xmlns:inkml="http://www.w3.org/2003/InkML" xml:id="stk40" contextRef="#ctx0" brushRef="#br4">5269 62 0,'-8'8'15,"-8"8"1,7 -7 -16,9 -1 0,-8 0 16,0 8 -1,0 -8 1</inkml:trace>
    </iact:actionData>
  </iact:action>
  <iact:action type="add" startTime="84998">
    <iact:property name="dataType"/>
    <iact:actionData xml:id="d41">
      <inkml:trace xmlns:inkml="http://www.w3.org/2003/InkML" xml:id="stk41" contextRef="#ctx0" brushRef="#br4">5245 46 0,'0'8'0,"0"8"15,0 -8 -15,0 0 16,0 1 -16,0 -1 16,-9 0 -16,9 8 15,-8 -8 1</inkml:trace>
    </iact:actionData>
  </iact:action>
  <iact:action type="add" startTime="85170">
    <iact:property name="dataType"/>
    <iact:actionData xml:id="d42">
      <inkml:trace xmlns:inkml="http://www.w3.org/2003/InkML" xml:id="stk42" contextRef="#ctx0" brushRef="#br4">5212 86 0,'16'9'15,"1"-9"-15,-9 0 0,0 0 16,8 0 -16,-8 0 16,9 0 -16,-9 0 0,0 0 15</inkml:trace>
    </iact:actionData>
  </iact:action>
  <iact:action type="add" startTime="85407">
    <iact:property name="dataType"/>
    <iact:actionData xml:id="d43">
      <inkml:trace xmlns:inkml="http://www.w3.org/2003/InkML" xml:id="stk43" contextRef="#ctx0" brushRef="#br4">5310 217 0,'16'-16'0,"-16"7"0,8 -7 15,9 8 -15,-9 -8 16,0 -1 -16,0 1 0,0 0 16,0 8 -16,1 -9 15,-1 9 -15,0 -8 16,-16 32 46,8 -8 -62,0 9 16,0 -9 -16,0 0 0,8 8 16,0 -8 -16,-8 0 15,8 1 -15,0 -1 0,9 0 16,-9 0 -1,0 0 -15,0 -8 0,0 8 16,-16 1 15,-8 -1 -31,8 -8 16,-9 0 -16,1 0 0,0 0 16,-1 0 -16,1 8 15,0 -8 -15,8 0 16,-9 0 -16,9 0 0,0 8 15,16 -24 17,0 8 -32</inkml:trace>
    </iact:actionData>
  </iact:action>
  <iact:action type="add" startTime="85943">
    <iact:property name="dataType"/>
    <iact:actionData xml:id="d44">
      <inkml:trace xmlns:inkml="http://www.w3.org/2003/InkML" xml:id="stk44" contextRef="#ctx0" brushRef="#br4">5571 70 0,'0'16'16,"-8"1"-16,8 -9 15,-8 8 -15,8 -8 16,0 9 -16,-8 -1 15,8 -8 -15,0 8 0,0 -7 16,-9 -1 -16,9 0 16,0 0 -16,0 8 15,0 -32 17</inkml:trace>
    </iact:actionData>
  </iact:action>
  <iact:action type="add" startTime="86271">
    <iact:property name="dataType"/>
    <iact:actionData xml:id="d45">
      <inkml:trace xmlns:inkml="http://www.w3.org/2003/InkML" xml:id="stk45" contextRef="#ctx0" brushRef="#br4">5506 62 0,'8'8'0,"0"-8"0,8 0 16,-7 0 -16,7 0 15,8 0 -15,-7 0 0,-1 0 16,0 0 -16,1 -8 16,-1 16 -16,0 -8 15,1 0 -15,-9 0 0,0 0 16,0 0 -1</inkml:trace>
    </iact:actionData>
  </iact:action>
  <iact:action type="add" startTime="87001">
    <iact:property name="dataType"/>
    <iact:actionData xml:id="d46">
      <inkml:trace xmlns:inkml="http://www.w3.org/2003/InkML" xml:id="stk46" contextRef="#ctx0" brushRef="#br4">4551 527 0,'-8'0'16,"-1"0"-16,1 8 0,-8 -8 16,8 8 -16,-8 0 0,7 0 15,1 1 -15,-8 -1 16,8 0 -16,0 8 16,8 -8 -16,0 1 15,8 -1 1,0 -8 -1,0 0 -15,8 0 16,-7 -8 -16,7 8 0,-8 -9 16,8 1 -16,-8 0 15,1 0 -15,7 0 0,-8 0 16,0 -1 -16,0 9 16,-16 0 15,0 17 -16,0 -9 -15,0 0 16,0 0 -16,-1 9 0,-7 -1 16,8 0 -16,0 1 15,0 -1 -15,0 8 0,8 -7 16,0 -9 -16,-9 8 16,18 -8 -16,-9 0 15,8 1 -15,8 7 16,-8 -16 -16,0 0 15,9 -8 -15,-9 8 16,8 -8 -16,-8 -1 0,9 1 16,-9 -8 -16,0 8 15</inkml:trace>
    </iact:actionData>
  </iact:action>
  <iact:action type="add" startTime="87694">
    <iact:property name="dataType"/>
    <iact:actionData xml:id="d47">
      <inkml:trace xmlns:inkml="http://www.w3.org/2003/InkML" xml:id="stk47" contextRef="#ctx0" brushRef="#br4">4649 543 0,'16'0'16,"-8"0"-16,0 0 15,9 0 -15,-9 0 16,0 0 -16,8 0 15,-7 0 1,-9 8 0</inkml:trace>
    </iact:actionData>
  </iact:action>
  <iact:action type="add" startTime="87897">
    <iact:property name="dataType"/>
    <iact:actionData xml:id="d48">
      <inkml:trace xmlns:inkml="http://www.w3.org/2003/InkML" xml:id="stk48" contextRef="#ctx0" brushRef="#br4">4641 592 0,'8'8'0,"8"-8"16,0 0 -1,-7 0 -15,-1 0 0,8 0 16,-8 -8 -16,0 8 16</inkml:trace>
    </iact:actionData>
  </iact:action>
  <iact:action type="add" startTime="88697">
    <iact:property name="dataType"/>
    <iact:actionData xml:id="d49">
      <inkml:trace xmlns:inkml="http://www.w3.org/2003/InkML" xml:id="stk49" contextRef="#ctx0" brushRef="#br4">4771 657 0,'0'9'0,"8"-1"0,0 -25 62,1 9 -46,-1 -8 -16,-8 8 15,0 0 -15,0 -1 16,8 -7 -16,-8 8 16,0 0 -16,0 -9 0,0 9 15,8 -8 -15,-8 8 16,0 0 -16,0 -9 15,8 9 -15,-8 0 0,0 0 16,0 0 0,8 -9 -1,-16 9 1,0 25 31,8 -1 -32,0 -8 -15,-8 8 16,8 1 -16,0 -9 0,-8 8 16,8 0 -16,0 1 30,0 -1 -30,0 -8 0,0 9 16,8 -1 -16,-8 -8 16,0 8 -16,0 -7 15,0 -1 -15,-8 0 0,8 0 16,0 0 -1,0 0 17,0 -16 108,0 0 32,0 0 -156,0 0 -1,0 0 -15,0 -9 0,0 9 16,0 -8 -16,8 8 16,-8 -9 -16,0 1 0,8 0 15,-8 7 -15,0 -7 16,0 8 -16,8 -8 16,-8 8 -16,0 -9 0,0 9 15,0 0 -15,0 -8 16,8 7 -1,-8 1 1,0 25 47,9 -1 -63,-9 -8 15,8 8 -15,-8 -7 16,8 7 -16,0 0 15,0 0 -15,0 -7 0,1 7 16,-1 0 -16,0 -8 16,0 9 -16,0 -9 15,0 0 -15,1 8 0,-1 -7 16,0 -1 0,0 8 -16,-24 -16 46,8 0 -30,-1 0 -16,-7 -8 16,8 8 -16,-8 0 15,-1 0 -15,1 0 0,8 0 16,-9 0 -16,9 8 16,0 -8 -16,0 0 15,0 0 -15,8 -8 16</inkml:trace>
    </iact:actionData>
  </iact:action>
  <iact:action type="add" startTime="90199">
    <iact:property name="dataType"/>
    <iact:actionData xml:id="d50">
      <inkml:trace xmlns:inkml="http://www.w3.org/2003/InkML" xml:id="stk50" contextRef="#ctx0" brushRef="#br4">5024 470 0,'0'32'0,"-8"-15"15,8 -1 -15,0 0 16,0 1 -16,0 -1 15,0 0 -15,0 1 0,-8 -1 16,8 -8 -16,0 8 16,0 -7 -16,-8 -1 0,8 0 15,8 -24 17,-8 7 -17,8 -7 -15</inkml:trace>
    </iact:actionData>
  </iact:action>
  <iact:action type="add" startTime="90464">
    <iact:property name="dataType"/>
    <iact:actionData xml:id="d51">
      <inkml:trace xmlns:inkml="http://www.w3.org/2003/InkML" xml:id="stk51" contextRef="#ctx0" brushRef="#br4">5081 445 0,'8'8'0,"-16"17"31,8 -17 -31,0 8 16,0 -7 -16,0 7 0,0 0 16,-8 0 -16,8 1 0,0 -1 15,0 0 -15,0 1 16,0 -1 -16,0 -8 16,0 9 -16,0 -9 15,0 0 -15,-8 0 16,8 -16 13</inkml:trace>
    </iact:actionData>
  </iact:action>
  <iact:action type="add" startTime="90759">
    <iact:property name="dataType"/>
    <iact:actionData xml:id="d52">
      <inkml:trace xmlns:inkml="http://www.w3.org/2003/InkML" xml:id="stk52" contextRef="#ctx0" brushRef="#br4">5016 600 0,'8'0'0,"0"0"16,0 0 0,1 0 -16,-1 0 0,8 -8 15,-8 8 1</inkml:trace>
    </iact:actionData>
  </iact:action>
  <iact:action type="add" startTime="91009">
    <iact:property name="dataType"/>
    <iact:actionData xml:id="d53">
      <inkml:trace xmlns:inkml="http://www.w3.org/2003/InkML" xml:id="stk53" contextRef="#ctx0" brushRef="#br4">5163 511 0,'8'16'16,"0"-8"0,0 8 -1,-8 1 1,9 -9 -16,-9 8 16,8 -24 -1</inkml:trace>
    </iact:actionData>
  </iact:action>
  <iact:action type="add" startTime="91233">
    <iact:property name="dataType"/>
    <iact:actionData xml:id="d54">
      <inkml:trace xmlns:inkml="http://www.w3.org/2003/InkML" xml:id="stk54" contextRef="#ctx0" brushRef="#br4">5196 502 0,'-9'9'0,"1"15"15,0 -16 -15,8 0 16,-8 0 -16,8 1 16,0 -1 -16</inkml:trace>
    </iact:actionData>
  </iact:action>
  <iact:action type="add" startTime="91436">
    <iact:property name="dataType"/>
    <iact:actionData xml:id="d55">
      <inkml:trace xmlns:inkml="http://www.w3.org/2003/InkML" xml:id="stk55" contextRef="#ctx0" brushRef="#br4">5196 478 0,'0'16'0,"-9"-8"0,9 1 16,0 7 -16,0 -8 0,-8 0 15,8 0 -15,0 0 16,-8 9 -1</inkml:trace>
    </iact:actionData>
  </iact:action>
  <iact:action type="add" startTime="91592">
    <iact:property name="dataType"/>
    <iact:actionData xml:id="d56">
      <inkml:trace xmlns:inkml="http://www.w3.org/2003/InkML" xml:id="stk56" contextRef="#ctx0" brushRef="#br4">5155 527 0,'16'8'16,"0"-8"-1,-7 0 -15,-1 8 0,0 -8 16,0 0 -16,8 0 16,-7 0 -16,-1 0 14</inkml:trace>
    </iact:actionData>
  </iact:action>
  <iact:action type="add" startTime="92138">
    <iact:property name="dataType"/>
    <iact:actionData xml:id="d57">
      <inkml:trace xmlns:inkml="http://www.w3.org/2003/InkML" xml:id="stk57" contextRef="#ctx0" brushRef="#br4">5310 633 0,'-8'24'16,"8"-15"-16,0 -1 0,0 0 15,-9 8 1,9 -32 50,0 8 -66,9 -9 0,-9 9 16,8 -8 -16,-8 8 16,8 0 -16,0 -1 0,0 1 15,9 0 1,-9 24 0,-8 1 -1,0 -9 1,0 0 -16,0 0 0,0 0 15,-8 -24 48,16 8 -47,-8 0 -16,0 0 0,16 -9 15,-8 17 1,9 -8 -1,-1 16 1,-8 0 0,0 1 -16,-8 -1 15,0 0 -15,0 0 0,0 0 16,0 0 -16,0 9 16,8 -25 15</inkml:trace>
    </iact:actionData>
  </iact:action>
  <iact:action type="add" startTime="92673">
    <iact:property name="dataType"/>
    <iact:actionData xml:id="d58">
      <inkml:trace xmlns:inkml="http://www.w3.org/2003/InkML" xml:id="stk58" contextRef="#ctx0" brushRef="#br4">5473 617 0,'-8'8'0,"0"8"46,8 -8 -46,0 9 16,8 -9 -1,0 0 1,8 -16 0,1 8 -1,-9 -8 -15,-8 -1 16,0 -7 0,-8 0 -1,0 8 1,-1 -1 -1,1 9 1,0 -16 -16,8 8 16</inkml:trace>
    </iact:actionData>
  </iact:action>
  <iact:action type="add" startTime="93032">
    <iact:property name="dataType"/>
    <iact:actionData xml:id="d59">
      <inkml:trace xmlns:inkml="http://www.w3.org/2003/InkML" xml:id="stk59" contextRef="#ctx0" brushRef="#br4">5563 453 0,'0'9'0,"8"-1"15,-8 8 1,0 0 -16,0 -7 0,0 7 16,0 8 -16,0 -7 15,0 -1 -15,0 0 16,-8 1 -16,8 -1 0,0 0 15,0 1 -15,0 -1 16,0 -8 -16,8 0 16,-8 0 -16</inkml:trace>
    </iact:actionData>
  </iact:action>
  <iact:action type="add" startTime="98520">
    <iact:property name="dataType"/>
    <iact:actionData xml:id="d60">
      <inkml:trace xmlns:inkml="http://www.w3.org/2003/InkML" xml:id="stk60" contextRef="#ctx0" brushRef="#br1">3955 78 0,'0'8'0,"8"9"16,-8 -1 -1,0 -8 -15,0 8 0,0 -7 16,0 7 -16,0 -8 16,0 0 -16,0 9 15,0 -9 1</inkml:trace>
    </iact:actionData>
  </iact:action>
  <iact:action type="add" startTime="98833">
    <iact:property name="dataType"/>
    <iact:actionData xml:id="d61">
      <inkml:trace xmlns:inkml="http://www.w3.org/2003/InkML" xml:id="stk61" contextRef="#ctx0" brushRef="#br1">3939 46 0,'-17'0'0,"9"8"0,0 0 15,0 0 -15,0 8 0,0 1 16,-1 -1 -16,1 0 15,0 1 -15,8 -1 16,0 0 -16,0 -8 16,0 9 -16,8 -9 15,-8 0 -15,17 0 0,-9 0 16,8 1 -16,-8 -9 16,9 -9 -16,7 9 0,-8 -8 15,1 0 -15,-1 0 16,0 -8 -16,1 7 0,-9 -7 15,0 0 -15,0 -1 16,0 -7 -16,-8 8 16,-8 -1 -16,8 1 3,-16 0 12,8 8 -15,-17 -1 16,9 1 -16,-1 0 16,1 8 -16,-8 0 0,7 0 15</inkml:trace>
    </iact:actionData>
  </iact:action>
  <iact:action type="add" startTime="104451">
    <iact:property name="dataType"/>
    <iact:actionData xml:id="d62">
      <inkml:trace xmlns:inkml="http://www.w3.org/2003/InkML" xml:id="stk62" contextRef="#ctx0" brushRef="#br2">4175 568 0,'9'-9'0,"-1"1"16,8 -8 15,0 8 -31,-8 0 15,1 8 1,-1 0 0,0 8 -1,-8 8 1,-16 0 0,7 -7 -16,1 7 15,0 -8 -15,0 0 16,0 0 -16,0 1 0,8 -1 15,-17 8 1,9 0 -16,0 -7 31,16 -9 1,0 0 -32,9 0 15,-9 0 1,0 0 -16,0 0 0,0 0 15,0 -9 -15,1 9 16,7 0 0</inkml:trace>
    </iact:actionData>
  </iact:action>
  <iact:action type="add" startTime="105042">
    <iact:property name="dataType"/>
    <iact:actionData xml:id="d63">
      <inkml:trace xmlns:inkml="http://www.w3.org/2003/InkML" xml:id="stk63" contextRef="#ctx0" brushRef="#br2">4249 478 0,'-33'-8'0,"17"16"15,0 -8 -15,7 8 0,-7 0 16,8 0 -16,-8 1 16,-1 7 -16,9 -8 15,0 8 -15,0 1 0,0 -1 16,8 0 -16,-9 1 15,9 -1 -15,9 -8 0,-9 8 16,8 -7 -16,0 7 16,0 -8 -16,8 0 15,-7 -8 -15,7 8 0,0 -8 16,-8 8 -16,9 -16 16,-1 8 -16,0 0 15,1 -8 -15,-1 0 0,0 0 16,1 0 -16,-9 -9 15,0 9 -15,0 -8 16,0 0 -16,-8 -9 0,0 9 16,0 -1 -16,-8 9 15,0 -8 -15,8 0 16,-16 8 -16,7 -1 0,-7 1 16,0 0 -16,-1 0 15,1 8 -15,0 0 0,0 0 6</inkml:trace>
    </iact:actionData>
  </iact:action>
  <iact:action type="add" startTime="114960">
    <iact:property name="dataType"/>
    <iact:actionData xml:id="d64">
      <inkml:trace xmlns:inkml="http://www.w3.org/2003/InkML" xml:id="stk64" contextRef="#ctx0" brushRef="#br3">4208 86 0,'8'-8'0,"0"0"15,9 0 16,-9 8 -15,0 -8 0,8 8 -16,-8 0 15,1 8 1,-9 0 0,-9 8 -1,1 -7 1,0 7 -1,0 -8 1,0 0 -16,-9 0 31,34 -16 32,-9 8 -63,8 0 15,-8 0 1,9 8 0,-9 0 -1,-8 1 1,0 7 0,0 -8 -16,-8 0 15,0 0 1,-9 1 -16,1 -9 14,8 0 -14,0 8 16,-1 -8 -16,1 -8 16,0 8 -1,-8 -17 -15</inkml:trace>
    </iact:actionData>
  </iact:action>
  <iact:action type="add" startTime="115584">
    <iact:property name="dataType"/>
    <iact:actionData xml:id="d65">
      <inkml:trace xmlns:inkml="http://www.w3.org/2003/InkML" xml:id="stk65" contextRef="#ctx0" brushRef="#br3">4208 21 0,'-16'8'15,"8"0"-15,-1 1 0,-7 -1 16,8 8 -16,0 0 15,0 1 -15,-1 -1 0,9 0 16,0 1 -16,0 -9 16,0 8 -16,9 -8 15,-9 9 -15,8 -9 0,8 0 16,-8 0 -16,9 -8 16,-1 8 -16,0 -8 15,0 -8 -15,1 8 0,-1 0 16,9 -8 -16,-9 0 15,-8 0 -15,8 -9 0,1 9 16,-9 -8 -16,0 8 16,0 -17 -16,-8 9 15,0 0 -15,0 -1 0,-8 1 16,0 0 -16,0 -1 16,-9 9 -16,1 0 15,0 0 -15,-1 8 0,1 0 16,0 0 -16,-1 0 15,1 8 -15,8 -8 16,-8 8 -16</inkml:trace>
    </iact:actionData>
  </iact:action>
  <iact:action type="add" startTime="115585">
    <iact:property name="dataType"/>
    <iact:actionData xml:id="d66">
      <inkml:trace xmlns:inkml="http://www.w3.org/2003/InkML" xml:id="stk66" contextRef="#ctx0" brushRef="#brinv">0 0 0</inkml:trace>
    </iact:actionData>
  </iact:action>
  <iact:action type="add" startTime="115586">
    <iact:property name="dataType"/>
    <iact:actionData xml:id="d67">
      <inkml:trace xmlns:inkml="http://www.w3.org/2003/InkML" xml:id="stk67" contextRef="#ctx0" brushRef="#brinv">5731 3093 0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8-01-08T16:42:23.815Z"/>
    </inkml:context>
    <inkml:brush xml:id="br0">
      <inkml:brushProperty name="width" value="0.04255" units="cm"/>
      <inkml:brushProperty name="height" value="0.04255" units="cm"/>
      <inkml:brushProperty name="color" value="#000000"/>
    </inkml:brush>
    <inkml:brush xml:id="br1">
      <inkml:brushProperty name="width" value="0.04255" units="cm"/>
      <inkml:brushProperty name="height" value="0.04255" units="cm"/>
      <inkml:brushProperty name="color" value="#FBB041"/>
    </inkml:brush>
    <inkml:brush xml:id="br2">
      <inkml:brushProperty name="width" value="0.04255" units="cm"/>
      <inkml:brushProperty name="height" value="0.04255" units="cm"/>
      <inkml:brushProperty name="color" value="#009E49"/>
    </inkml:brush>
    <inkml:brush xml:id="br3">
      <inkml:brushProperty name="width" value="0.04255" units="cm"/>
      <inkml:brushProperty name="height" value="0.04255" units="cm"/>
      <inkml:brushProperty name="color" value="#FFFFFF"/>
    </inkml:brush>
    <inkml:brush xml:id="br4">
      <inkml:brushProperty name="width" value="0.04255" units="cm"/>
      <inkml:brushProperty name="height" value="0.04255" units="cm"/>
      <inkml:brushProperty name="color" value="#0000FF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3591">
    <iact:property name="dataType"/>
    <iact:actionData xml:id="d0">
      <inkml:trace xmlns:inkml="http://www.w3.org/2003/InkML" xml:id="stk0" contextRef="#ctx0" brushRef="#br0">764 421 0,'0'8'16,"0"8"0,8 -8 -16,-8 1 15,0 -1 -15,0 0 16,0 8 -16,0 -8 0,0 9 16,0 -9 -16,0 0 15,0 0 -15,0 8 16,0 -7 -1,-8 -9 1</inkml:trace>
    </iact:actionData>
  </iact:action>
  <iact:action type="add" startTime="13966">
    <iact:property name="dataType"/>
    <iact:actionData xml:id="d1">
      <inkml:trace xmlns:inkml="http://www.w3.org/2003/InkML" xml:id="stk1" contextRef="#ctx0" brushRef="#br0">715 356 0,'-8'8'0,"0"0"0,-1 0 0,-7 8 16,8 -7 0,0 7 -16,0 0 0,-1 0 15,9 9 -15,-8 -9 16,8 1 -16,0 7 16,0 -8 -16,0 1 0,8 -1 15,1 0 -15,-1 1 16,0 -9 -16,8 0 15,1 -8 -15,-1 8 0,0 -16 16,1 8 -16,7 -8 16,-8 8 -16,1 -17 15,-1 1 -15,-8 0 0,8 -1 16,-7 -7 -16,-1 0 16,0 7 -16,-8 -7 0,0 -1 15,0 9 -15,-8 0 16,0 -1 -16,-1 1 15,-7 8 -15,8 0 0,-8 0 13,-1 8 -13,1 -9 16,8 9 -16,-8 0 15,7 9 -15,-7 -9 16</inkml:trace>
    </iact:actionData>
  </iact:action>
  <iact:action type="add" startTime="14931">
    <iact:property name="dataType"/>
    <iact:actionData xml:id="d2">
      <inkml:trace xmlns:inkml="http://www.w3.org/2003/InkML" xml:id="stk2" contextRef="#ctx0" brushRef="#br0">1188 470 0,'-8'-8'0,"0"-1"16,-8 9 -1,7 9 1,1 -1 0,0 -8 -16,0 8 15,-8 8 -15,7 -8 16,9 1 -16,-8 -1 16,8 0 -16,0 0 0,0 0 15,8 0 16,9 -16 -31,-1 0 16,0 -8 0,-7 -1 -1,-1 9 -15,0 -8 16,-8 8 0,-8 16 30,-9 8 -30,9 -8 -16,8 9 0,-8 -9 16,0 8 -16,0 0 15,0 1 -15,8 -1 16,-9 0 -16,9 1 0,0 -1 20,0 -8 -20,0 9 15,0 -1 -15,9 -8 0,-9 0 16,8 0 -16,8 9 15,-8 -17 1,9 0 -16,-9 0 0,0 0 16,8 -9 -16,-8 9 15,1 -8 -15,-9 0 16,8 0 -16</inkml:trace>
    </iact:actionData>
  </iact:action>
  <iact:action type="add" startTime="15748">
    <iact:property name="dataType"/>
    <iact:actionData xml:id="d3">
      <inkml:trace xmlns:inkml="http://www.w3.org/2003/InkML" xml:id="stk3" contextRef="#ctx0" brushRef="#br0">1262 470 0,'16'0'0,"0"0"15,-7 0 -15,-1 0 16,0 0 -16,0 0 16,0 0 -16,8 0 14,-16 8 17</inkml:trace>
    </iact:actionData>
  </iact:action>
  <iact:action type="add" startTime="15981">
    <iact:property name="dataType"/>
    <iact:actionData xml:id="d4">
      <inkml:trace xmlns:inkml="http://www.w3.org/2003/InkML" xml:id="stk4" contextRef="#ctx0" brushRef="#br0">1245 543 0,'17'0'0,"-9"0"16,0 0 -16,8 -8 15,-7 8 -15,-1 0 16,8 0 -16,-8 0 0,0 -8 16</inkml:trace>
    </iact:actionData>
  </iact:action>
  <iact:action type="add" startTime="16294">
    <iact:property name="dataType"/>
    <iact:actionData xml:id="d5">
      <inkml:trace xmlns:inkml="http://www.w3.org/2003/InkML" xml:id="stk5" contextRef="#ctx0" brushRef="#br0">1474 519 0,'0'16'0,"0"-8"0,0 8 15,-8 -7 1,8 -26 45,8 9 -61,-8 0 16,0 0 -16,8 0 0,-8 -9 16,16 9 -1,-7 8 1,7 0 -16,-8 8 15,-8 9 1,8 -9 0,-16 8 -16,8 -8 15,8 -16 48,-8 0 -48,0 -8 -15,8 8 0,-8 -1 16,9 1 -16,-9 -8 16,16 8 -16,0 0 15,-8 8 1,0 8 0,1 8 -1,-1 -8 -15,-8 0 16,0 9 -16,0 -9 15,0 0 -15,0 0 0,0 8 16,8 -7 15,0 -9 -15</inkml:trace>
    </iact:actionData>
  </iact:action>
  <iact:action type="add" startTime="17202">
    <iact:property name="dataType"/>
    <iact:actionData xml:id="d6">
      <inkml:trace xmlns:inkml="http://www.w3.org/2003/InkML" xml:id="stk6" contextRef="#ctx0" brushRef="#br0">1686 462 0,'8'8'0,"0"8"32,1 -8 -17,-1 0 1,0 -16 15,-8 0 -31</inkml:trace>
    </iact:actionData>
  </iact:action>
  <iact:action type="add" startTime="17405">
    <iact:property name="dataType"/>
    <iact:actionData xml:id="d7">
      <inkml:trace xmlns:inkml="http://www.w3.org/2003/InkML" xml:id="stk7" contextRef="#ctx0" brushRef="#br0">1735 437 0,'-8'8'0,"8"0"16,-8 1 -16,8 7 15,-8 -8 -15,8 8 16,-9 -7 -16,9 -1 15,-8 0 -15,8 0 16</inkml:trace>
    </iact:actionData>
  </iact:action>
  <iact:action type="add" startTime="17592">
    <iact:property name="dataType"/>
    <iact:actionData xml:id="d8">
      <inkml:trace xmlns:inkml="http://www.w3.org/2003/InkML" xml:id="stk8" contextRef="#ctx0" brushRef="#br0">1711 437 0,'8'16'16,"-8"-7"0,0 -1 -16,0 0 15,0 8 -15,0 -8 16,-8 -8 0</inkml:trace>
    </iact:actionData>
  </iact:action>
  <iact:action type="add" startTime="17780">
    <iact:property name="dataType"/>
    <iact:actionData xml:id="d9">
      <inkml:trace xmlns:inkml="http://www.w3.org/2003/InkML" xml:id="stk9" contextRef="#ctx0" brushRef="#br0">1678 486 0,'16'0'16,"-8"0"-16,1 0 15,-1 0 -15,0 0 0,8 0 16,-8 -8 -16,1 8 15,-1 0 -15</inkml:trace>
    </iact:actionData>
  </iact:action>
  <iact:action type="add" startTime="17997">
    <iact:property name="dataType"/>
    <iact:actionData xml:id="d10">
      <inkml:trace xmlns:inkml="http://www.w3.org/2003/InkML" xml:id="stk10" contextRef="#ctx0" brushRef="#br0">1964 405 0,'-17'8'31,"1"-8"-31,8 8 16,-9 8 -16,9 -8 0,-8 0 15,0 9 -15,-1 -1 16,9 0 -16,0 1 0,8 7 15,-8 -16 -15,8 9 16,0 -9 -16,8 0 16,8 0 -16,-8 0 15,1 -8 -15,7 0 16,0 0 -16,1 0 16,-1 -8 -16,0 0 0</inkml:trace>
    </iact:actionData>
  </iact:action>
  <iact:action type="add" startTime="18486">
    <iact:property name="dataType"/>
    <iact:actionData xml:id="d11">
      <inkml:trace xmlns:inkml="http://www.w3.org/2003/InkML" xml:id="stk11" contextRef="#ctx0" brushRef="#br0">2053 429 0,'9'16'0,"-9"-8"15,8 9 -15,0 -9 16,0 8 15,-8 -24 -15</inkml:trace>
    </iact:actionData>
  </iact:action>
  <iact:action type="add" startTime="18689">
    <iact:property name="dataType"/>
    <iact:actionData xml:id="d12">
      <inkml:trace xmlns:inkml="http://www.w3.org/2003/InkML" xml:id="stk12" contextRef="#ctx0" brushRef="#br0">2070 413 0,'-8'8'0,"-1"0"0,9 8 15,-8 -8 1,8 1 -16,0 7 0,-8 -8 16,8 0 -1,8 -8 1</inkml:trace>
    </iact:actionData>
  </iact:action>
  <iact:action type="add" startTime="18876">
    <iact:property name="dataType"/>
    <iact:actionData xml:id="d13">
      <inkml:trace xmlns:inkml="http://www.w3.org/2003/InkML" xml:id="stk13" contextRef="#ctx0" brushRef="#br0">2078 413 0,'0'8'0,"-8"8"16,8 -8 0,0 0 -16,0 1 0,-8 -1 15,8 8 1,-9 -16 -16</inkml:trace>
    </iact:actionData>
  </iact:action>
  <iact:action type="add" startTime="19048">
    <iact:property name="dataType"/>
    <iact:actionData xml:id="d14">
      <inkml:trace xmlns:inkml="http://www.w3.org/2003/InkML" xml:id="stk14" contextRef="#ctx0" brushRef="#br0">2045 445 0,'8'0'0,"9"0"31,-9 0 -31,8 0 0,-8 0 15,0 0 -15,1 0 16,-1 0 0</inkml:trace>
    </iact:actionData>
  </iact:action>
  <iact:action type="add" startTime="19329">
    <iact:property name="dataType"/>
    <iact:actionData xml:id="d15">
      <inkml:trace xmlns:inkml="http://www.w3.org/2003/InkML" xml:id="stk15" contextRef="#ctx0" brushRef="#br0">2143 608 0,'8'-8'0,"0"0"15,1 0 1,-9 0 -16,8 -9 16,0 1 -1,0 8 -15,0 -16 0,0 7 16,1 1 -16,-1 0 16,0 -1 -16,0 9 15,0 -8 -15,-8 8 0,8 0 16,-8 -1 -16,9 1 15,-9 16 21,0 1 -20,0 -1 -16,8 8 16,-8 -8 -16,8 0 15,0 9 -15,0 -9 0,0 8 16,1 -8 -16,7 9 15,-8 -9 -15,8 8 16,-7 -8 -16,-1 0 0,8 0 16,-16 1 -16,8 7 15,-8 -8 1,-8 -8 0,0 0 -16,0 8 15,-9 -8 -15,1 0 16,0 0 -16,-1 0 0,1 0 15,0 0 -15,-1 8 16,1 -8 -16,8 0 0,0 0 16,0 -8 -1,8 -8 1</inkml:trace>
    </iact:actionData>
  </iact:action>
  <iact:action type="add" startTime="19927">
    <iact:property name="dataType"/>
    <iact:actionData xml:id="d16">
      <inkml:trace xmlns:inkml="http://www.w3.org/2003/InkML" xml:id="stk16" contextRef="#ctx0" brushRef="#br0">2535 413 0,'0'16'16,"0"-8"-16,0 8 15,0 1 -15,0 -1 16,0 0 -16,0 1 16,0 -1 -16,0 0 0,-8 1 15,8 -1 -15,0 0 14,0 -8 -14,0 1 16,0 7 -16,-8 -16 31</inkml:trace>
    </iact:actionData>
  </iact:action>
  <iact:action type="add" startTime="20285">
    <iact:property name="dataType"/>
    <iact:actionData xml:id="d17">
      <inkml:trace xmlns:inkml="http://www.w3.org/2003/InkML" xml:id="stk17" contextRef="#ctx0" brushRef="#br0">2421 396 0,'8'9'0,"0"-9"15,8 0 1,1 0 -1,7 8 -15,-8 -8 0,9 0 16,8 0 -16,-9 0 16,1 0 -16,7 8 15,-7 -8 -15,-1 0 0,9 0 16,-17 0 -16,9 8 16,-9 -8 -16,0 0 15,-8 0 -15,1 0 0</inkml:trace>
    </iact:actionData>
  </iact:action>
  <iact:action type="add" startTime="21928">
    <iact:property name="dataType"/>
    <iact:actionData xml:id="d18">
      <inkml:trace xmlns:inkml="http://www.w3.org/2003/InkML" xml:id="stk18" contextRef="#ctx0" brushRef="#br0">37 535 0,'9'0'16,"7"0"15,-8 -8 -15,0 8 15</inkml:trace>
    </iact:actionData>
  </iact:action>
  <iact:action type="add" startTime="22317">
    <iact:property name="dataType"/>
    <iact:actionData xml:id="d19">
      <inkml:trace xmlns:inkml="http://www.w3.org/2003/InkML" xml:id="stk19" contextRef="#ctx0" brushRef="#br0">152 453 0,'8'0'0,"0"0"0,0 9 15,-16 -1 1,0 8 15,0 -8 -15,8 0 -16,-8 1 0,-1 -1 16,1 0 -16,0 8 15,8 0 1,0 -7 -1,8 -1 1,0 -8 0,1 0 -1,7 -8 1,-8 8 0,0 -9 -1,0 9 -15</inkml:trace>
    </iact:actionData>
  </iact:action>
  <iact:action type="add" startTime="22697">
    <iact:property name="dataType"/>
    <iact:actionData xml:id="d20">
      <inkml:trace xmlns:inkml="http://www.w3.org/2003/InkML" xml:id="stk20" contextRef="#ctx0" brushRef="#br0">242 470 0,'-9'8'0,"1"0"15,0 17 17,8 -17 -32,-8 0 15,8 0 -15,0 8 16,8 -8 -16,0 1 16,0 -9 -1,9 0 1,-9 -9 -16,0 9 15,0 -8 -15,8 -16 16,-16 16 -16,9 0 16,-9 -1 -16,0 1 15,0 0 -15,-9 -8 16,-7 16 0,0 0 -16,8 0 15,0 0 1</inkml:trace>
    </iact:actionData>
  </iact:action>
  <iact:action type="add" startTime="23273">
    <iact:property name="dataType"/>
    <iact:actionData xml:id="d21">
      <inkml:trace xmlns:inkml="http://www.w3.org/2003/InkML" xml:id="stk21" contextRef="#ctx0" brushRef="#br0">119 437 0,'8'-8'0,"9"8"31,-9 0 -15,0 0 -1,0 0 1,0 8 0,0 0 15</inkml:trace>
    </iact:actionData>
  </iact:action>
  <iact:action type="add" startTime="23834">
    <iact:property name="dataType"/>
    <iact:actionData xml:id="d22">
      <inkml:trace xmlns:inkml="http://www.w3.org/2003/InkML" xml:id="stk22" contextRef="#ctx0" brushRef="#br0">119 347 0,'-8'0'0,"0"9"16,0 -1 0,-9 0 -1,9 8 -15,0 1 0,0 -1 16,-9 8 -16,9 -7 16,0 7 -16,0 1 15,8 -1 -15,-8 0 0,8 -7 16,0 7 -16,8 -7 15,-8 -1 -15,8 0 16,0 1 -16,0 -9 0,1 0 16,7 0 -16,0 -8 15,-8 8 -15,9 -16 0,-1 8 16,0 -8 -16</inkml:trace>
    </iact:actionData>
  </iact:action>
  <iact:action type="add" startTime="24458">
    <iact:property name="dataType"/>
    <iact:actionData xml:id="d23">
      <inkml:trace xmlns:inkml="http://www.w3.org/2003/InkML" xml:id="stk23" contextRef="#ctx0" brushRef="#br0">364 494 0,'16'-8'0,"-8"8"16,1 -8 0</inkml:trace>
    </iact:actionData>
  </iact:action>
  <iact:action type="add" startTime="24755">
    <iact:property name="dataType"/>
    <iact:actionData xml:id="d24">
      <inkml:trace xmlns:inkml="http://www.w3.org/2003/InkML" xml:id="stk24" contextRef="#ctx0" brushRef="#br0">462 429 0,'-16'8'30,"16"8"-14,-9 -7 -1,9 -1 -15,-8 8 0,8 -8 16,0 9 -16,0 -9 15,0 8 -15,8 -8 0,-8 0 16,17 0 0,-9 -8 -1,8 -8 1,1 -8 0,-9 8 -16,-8 0 15,8 -9 -15,-8 9 16,0 -8 -16,0 8 0,0 0 15,-8 -9 -15,0 9 16,-1 0 0,1 8 -1,0 -8 1,0 8 -16</inkml:trace>
    </iact:actionData>
  </iact:action>
  <iact:action type="add" startTime="25191">
    <iact:property name="dataType"/>
    <iact:actionData xml:id="d25">
      <inkml:trace xmlns:inkml="http://www.w3.org/2003/InkML" xml:id="stk25" contextRef="#ctx0" brushRef="#br0">511 388 0,'0'8'0,"8"1"0,0 -1 16,-8 -16 15,0 -1 -15,0 -7 15,0 8 -27,8 8 42</inkml:trace>
    </iact:actionData>
  </iact:action>
  <iact:action type="add" startTime="25414">
    <iact:property name="dataType"/>
    <iact:actionData xml:id="d26">
      <inkml:trace xmlns:inkml="http://www.w3.org/2003/InkML" xml:id="stk26" contextRef="#ctx0" brushRef="#br0">592 372 0,'0'8'15,"-8"8"16,0 -7 -31,0 -1 0,0 8 16,0 -8 -16,-1 8 16,1 1 -16,8 -9 15,0 8 -15,0 -8 16,0 1 -16,8 7 16,1 -16 -1,-1 0 -15,0 0 0,0 0 16,8 -8 -1,-7 -9 1</inkml:trace>
    </iact:actionData>
  </iact:action>
  <iact:action type="add" startTime="25789">
    <iact:property name="dataType"/>
    <iact:actionData xml:id="d27">
      <inkml:trace xmlns:inkml="http://www.w3.org/2003/InkML" xml:id="stk27" contextRef="#ctx0" brushRef="#br0">592 290 0,'9'0'0,"7"0"15,-8 17 1,0 -9 -16,0 8 15,-8 -8 -15,9 9 16,-9 -1 -16,8 8 0,-8 -7 16,0 7 -16,8 -8 15,-8 9 -15,0 -9 16,0 9 -16,-8 -9 0,0 0 16,-1 1 -16,1 -1 15,0 0 -15,-8 1 16,8 -9 -16,-9 0 15</inkml:trace>
    </iact:actionData>
  </iact:action>
  <iact:action type="add" startTime="30374">
    <iact:property name="dataType"/>
    <iact:actionData xml:id="d28">
      <inkml:trace xmlns:inkml="http://www.w3.org/2003/InkML" xml:id="stk28" contextRef="#ctx0" brushRef="#br0">1107 861 0,'-17'8'15,"9"-8"-15,0 0 0,0 9 16,0 -1 -16,0 -8 16,-1 16 -16,1 -8 15,0 0 -15,8 1 0,-8 7 16,8 -8 -16,0 0 15,8 0 1,8 -8 0,-7 -8 -1,-1 8 -15,0 -8 16,0 8 -16,0 -8 0,0 0 16,9 -9 -1,-9 9 -15,8 0 16,-16 0 -1,0 -8 1,-8 24 15,0 0 -15,0 0 -16,8 0 16,-9 0 -16,9 9 15,-8 -1 -15,8 -8 16,-8 9 -16,8 -1 0,-8 0 15,8 0 -15,-8 1 16,8 -1 -16,0 0 16,0 1 -16,0 -9 0,0 8 15,0 -8 -15,8 0 16,0 9 0,0 -9 -16,9 -8 15,-1 0 1,-8 -8 -16,0 0 15,0 -1 -15</inkml:trace>
    </iact:actionData>
  </iact:action>
  <iact:action type="add" startTime="31077">
    <iact:property name="dataType"/>
    <iact:actionData xml:id="d29">
      <inkml:trace xmlns:inkml="http://www.w3.org/2003/InkML" xml:id="stk29" contextRef="#ctx0" brushRef="#br0">1221 886 0,'8'0'0,"8"0"19,-7 0 -19,7 0 16,-8 0 -16,0 0 15,9 0 -15,-9 0 0,0 0 16,0 0 -16,0 0 16,0 0 -1</inkml:trace>
    </iact:actionData>
  </iact:action>
  <iact:action type="add" startTime="31330">
    <iact:property name="dataType"/>
    <iact:actionData xml:id="d30">
      <inkml:trace xmlns:inkml="http://www.w3.org/2003/InkML" xml:id="stk30" contextRef="#ctx0" brushRef="#br0">1245 951 0,'25'0'0,"-17"0"16,8 0 -16,-7 0 0,-1 0 16,0 0 -16,8 0 15</inkml:trace>
    </iact:actionData>
  </iact:action>
  <iact:action type="add" startTime="32281">
    <iact:property name="dataType"/>
    <iact:actionData xml:id="d31">
      <inkml:trace xmlns:inkml="http://www.w3.org/2003/InkML" xml:id="stk31" contextRef="#ctx0" brushRef="#br0">1458 845 0,'8'-8'0,"0"0"16,8 -9 15,-8 9 -31,9 0 15,-9 8 -15,0 -8 16,8 8 -16,-7 0 0,-1 0 16,8 0 -1,-8 8 1,-8 8 -16,-8 -7 16,8 7 -16,-8 -8 15,0 8 -15,-9 1 16,9 -1 -16,-8 -8 0,0 8 15,7 1 -15,1 -9 16,0 0 -16,0 8 16,0 -7 -16,0 -1 15,8 0 1,16 0 0,-8 -8 -16,0 0 15,0 0 -15,9 -8 16,-9 8 -16,0 0 0,8 0 15,-7 -8 -15,-1 8 16,0 -8 -16,0 8 16,0 -9 -16</inkml:trace>
    </iact:actionData>
  </iact:action>
  <iact:action type="add" startTime="32778">
    <iact:property name="dataType"/>
    <iact:actionData xml:id="d32">
      <inkml:trace xmlns:inkml="http://www.w3.org/2003/InkML" xml:id="stk32" contextRef="#ctx0" brushRef="#br0">1727 821 0,'-16'0'0,"7"0"16,1 8 -16,0 -8 15,0 8 -15,-8 8 16,7 -8 -1,9 0 1,17 1 0,-9 -9 -1,0 0 -15,0 0 0,9 0 16,-9 0 -16,8 8 16,-8 -8 -16,9 0 0,-9 8 15,8 -8 -15,-8 16 16,0 -8 -1,-8 9 1,-8 -9 0,0 0 -16,0 0 15,0 0 -15,-9 1 0,1 -9 16,8 8 -16,-8 -8 16,7 0 -16,-7 0 15,8 0 -15,0 0 0,0 0 16,-1 -17 -1,9 9 -15,-8 -8 0,16 0 16,-8 7 -16</inkml:trace>
    </iact:actionData>
  </iact:action>
  <iact:action type="add" startTime="33236">
    <iact:property name="dataType"/>
    <iact:actionData xml:id="d33">
      <inkml:trace xmlns:inkml="http://www.w3.org/2003/InkML" xml:id="stk33" contextRef="#ctx0" brushRef="#br0">1719 829 0,'8'0'0,"8"0"15,-8 -8 1,1 8 -16,-1 0 16,0 0 -16,8 -9 0,-8 9 15,9 0 -15,-9 -8 16,0 8 -16,8 0 0,-8 0 15,1 0 -15,-1 0 16,8 8 -16</inkml:trace>
    </iact:actionData>
  </iact:action>
  <iact:action type="add" startTime="33595">
    <iact:property name="dataType"/>
    <iact:actionData xml:id="d34">
      <inkml:trace xmlns:inkml="http://www.w3.org/2003/InkML" xml:id="stk34" contextRef="#ctx0" brushRef="#br0">1857 992 0,'9'0'0,"-1"-8"31</inkml:trace>
    </iact:actionData>
  </iact:action>
  <iact:action type="add" startTime="33798">
    <iact:property name="dataType"/>
    <iact:actionData xml:id="d35">
      <inkml:trace xmlns:inkml="http://www.w3.org/2003/InkML" xml:id="stk35" contextRef="#ctx0" brushRef="#br0">1980 837 0,'-16'0'15,"7"16"-15,1 -8 16,0 0 -16,0 1 15,8 7 -15,-8 0 0,8 -8 16,0 9 -16,0 -9 16,8 0 -16,-8 0 15,8 9 -15,0 -17 16,0 0 -16,9 0 16,-9 0 -16,0 0 15,0 -9 -15,9 1 0,-9 0 16,-8 0 -16,8 0 15,0 -9 -15,-8 9 16,0 -8 -16,0 8 0,-8 -9 16,8 9 -16,-8 0 15,0 -8 1,-9 8 0,9 8 -16</inkml:trace>
    </iact:actionData>
  </iact:action>
  <iact:action type="add" startTime="34296">
    <iact:property name="dataType"/>
    <iact:actionData xml:id="d36">
      <inkml:trace xmlns:inkml="http://www.w3.org/2003/InkML" xml:id="stk36" contextRef="#ctx0" brushRef="#br0">2086 943 0,'-16'8'15,"8"-8"1,-1 16 -16,9 -7 15,9 -1 1,-1 0 0,8 -8 -1,-8 0 1,8 -8 0,-7 0 -1,-1 -9 1,-8 9 -1,0 -8 -15,-8 8 47,8 16 -31,0 0 -16,0 8 16,8 1 -1,-8 -9 -15,0 0 0,8 0 16,-8 8 -16,8 -8 15,-8 9 -15,0 -9 0,0 8 16,0 -8 -16,0 9 16,0 -9 -16,-8 0 15,8 0 -15,-8 0 0,-9 0 16,9 -8 0,-8 0 -16,8 0 0,0 -8 15,0 0 -15,-9 0 16,9 -8 -16,0 8 15,8 -17 -15,-8 9 16,8 -1 -16</inkml:trace>
    </iact:actionData>
  </iact:action>
  <iact:action type="add" startTime="34863">
    <iact:property name="dataType"/>
    <iact:actionData xml:id="d37">
      <inkml:trace xmlns:inkml="http://www.w3.org/2003/InkML" xml:id="stk37" contextRef="#ctx0" brushRef="#br0">2217 804 0,'32'25'0,"-24"-17"0,1 8 15,-1 0 -15,0 1 16,-8 -1 -16,0 0 0,0 9 16,0 -9 -16,0 9 15,-8 -1 -15,0 -8 0,-1 9 16,1 -9 -16,0 9 15,-8 -9 -15,8 -8 16,-1 8 -16,-7 -7 0,8 -1 16,-8 0 -16,7 -8 15,-7 0 -15,8 -8 16</inkml:trace>
    </iact:actionData>
  </iact:action>
  <iact:action type="add" startTime="35331">
    <iact:property name="dataType"/>
    <iact:actionData xml:id="d38">
      <inkml:trace xmlns:inkml="http://www.w3.org/2003/InkML" xml:id="stk38" contextRef="#ctx0" brushRef="#br0">1539 682 0,'-24'16'0,"7"0"15,9 1 -15,-8 -1 0,0 9 16,-1 -9 -16,1 17 16,8 -9 -16,-9 9 15,9 -9 -15,0 9 0,8 -1 16,-8 1 -16,8 -9 16,0 9 -16,8 -8 0,0 -1 15,-8 0 -15,8 -7 16,9 7 -16,-9 -7 15,8 -1 -15,1 -8 0,-1 0 16,8 -8 -16</inkml:trace>
    </iact:actionData>
  </iact:action>
  <iact:action type="add" startTime="35892">
    <iact:property name="dataType"/>
    <iact:actionData xml:id="d39">
      <inkml:trace xmlns:inkml="http://www.w3.org/2003/InkML" xml:id="stk39" contextRef="#ctx0" brushRef="#br0">2461 747 0,'-16'8'0,"0"0"16,8 1 -16,-9 -1 0,1 8 16,0 0 -16,-1 1 15,1 -1 -15,0 0 16,8 9 -16,-9 -1 0,9 1 15,0 -1 -15,8 1 16,0 -1 -16,0 -8 16,8 1 -16,-8 -1 0,16 0 15,-7 1 -15,7 -1 16,0 -8 -16,1 0 0,-1 9 16,0 -9 -16,0 0 15,-7 0 -15,-1 -8 16</inkml:trace>
    </iact:actionData>
  </iact:action>
  <iact:action type="add" startTime="41676">
    <iact:property name="dataType"/>
    <iact:actionData xml:id="d40">
      <inkml:trace xmlns:inkml="http://www.w3.org/2003/InkML" xml:id="stk40" contextRef="#ctx0" brushRef="#br0">2437 886 0,'0'-8'0,"8"-1"0,0 1 15,0 0 1,1 0 -16,7 0 15,-8 8 1,8 -8 -16,-7 8 0,-1 0 16,8 0 -16,-8 0 15,0 8 -15,1 0 16,-9 8 0,0 -8 -16,-9 9 15,1 -1 -15,0 0 16,-8 1 -16,-1 -1 0,1 0 15,8 1 -15,-8 -9 16,-1 8 -16,9 0 16,-8 -7 -16,8 7 0,-1 -8 15,1 0 -15,8 0 16,8 1 0,1 -9 -1,-1 0 -15,8 -9 16,-8 9 -16,9 0 15,-9 -8 -15,0 8 0,8 0 16,-8 0 -16,1 -8 16,-1 8 -16,0 0 15</inkml:trace>
    </iact:actionData>
  </iact:action>
  <iact:action type="add" startTime="42144">
    <iact:property name="dataType"/>
    <iact:actionData xml:id="d41">
      <inkml:trace xmlns:inkml="http://www.w3.org/2003/InkML" xml:id="stk41" contextRef="#ctx0" brushRef="#br0">2592 1049 0,'8'-8'0</inkml:trace>
    </iact:actionData>
  </iact:action>
  <iact:action type="add" startTime="42315">
    <iact:property name="dataType"/>
    <iact:actionData xml:id="d42">
      <inkml:trace xmlns:inkml="http://www.w3.org/2003/InkML" xml:id="stk42" contextRef="#ctx0" brushRef="#br0">2747 861 0,'-16'8'0,"-1"1"15,9 -1 1,0 8 -16,0 0 0,0 -7 16,0 7 -16,-1 8 15,9 -7 -15,0 -1 0,0 -8 16,0 8 -16,9 -7 16,-1 7 -16,8 -8 15,-8 -8 1,9 8 -16,-9 -16 0,8 8 15,-8 -8 -15,9 0 16,-1 -9 -16,-8 9 0,0 -8 16,0 0 -16,1 -1 15,-9 1 -15,8 8 0,-16 -8 16,8 -1 -16,-9 9 16,1 0 -16,0 0 15,0 0 -15,0 -1 16,0 9 -1</inkml:trace>
    </iact:actionData>
  </iact:action>
  <iact:action type="add" startTime="42737">
    <iact:property name="dataType"/>
    <iact:actionData xml:id="d43">
      <inkml:trace xmlns:inkml="http://www.w3.org/2003/InkML" xml:id="stk43" contextRef="#ctx0" brushRef="#br0">2935 845 0,'-17'8'0,"1"-8"16,8 8 -16,0 0 0,0 1 15,0 -1 1,-1 8 -16,1 0 0,8 -7 16,0 -1 -16,0 8 15,8 -16 1,9 0 -1,-9 0 -15,0 -8 0,8 0 16,-8 0 -16,1 -1 16,-1 1 -16,0 0 0,-8 0 15,8 0 -15,-8 0 16,0 -9 0,0 25 30,-8 9 -30,8 -9 -16,0 0 0,0 8 16,0 1 -16,0 -1 15,0 0 -15,0 1 0,0 -1 16,0 0 -16,0 -8 16,0 9 -16,0 -9 15,0 0 -15,0 8 16,0 -7 -1</inkml:trace>
    </iact:actionData>
  </iact:action>
  <iact:action type="add" startTime="43335">
    <iact:property name="dataType"/>
    <iact:actionData xml:id="d44">
      <inkml:trace xmlns:inkml="http://www.w3.org/2003/InkML" xml:id="stk44" contextRef="#ctx0" brushRef="#br0">3057 837 0,'25'8'0,"-17"0"16,8 8 0,-8 -7 -16,-8 -1 15,9 0 -15,-9 8 16,-9 -8 -16,1 9 16,0 -9 -1,-8 0 1,8 -8 -16,-1 0 15,1 -8 -15,0 8 16,0 -8 -16,0 0 16</inkml:trace>
    </iact:actionData>
  </iact:action>
  <iact:action type="add" startTime="43617">
    <iact:property name="dataType"/>
    <iact:actionData xml:id="d45">
      <inkml:trace xmlns:inkml="http://www.w3.org/2003/InkML" xml:id="stk45" contextRef="#ctx0" brushRef="#br0">3016 837 0,'33'0'0,"-25"0"15,0 0 -15,9 0 16,-9 0 -16,8 0 0,1 0 16,-9 -8 -16,8 8 15,-8 -8 -15,8 -1 16,-7 9 -16</inkml:trace>
    </iact:actionData>
  </iact:action>
  <iact:action type="add" startTime="43818">
    <iact:property name="dataType"/>
    <iact:actionData xml:id="d46">
      <inkml:trace xmlns:inkml="http://www.w3.org/2003/InkML" xml:id="stk46" contextRef="#ctx0" brushRef="#br0">3245 772 0,'-16'24'0,"7"-16"15,9 9 -15,-8 -1 0,0 -8 16,0 8 -16,0 1 16,-9 -1 -16,9 0 15,0 1 -15,-8 -1 0,8 0 16,0 1 -16,-9 -1 16,9 -8 -16,0 0 0,0 0 15,8 9 1,-8 -17 -16</inkml:trace>
    </iact:actionData>
  </iact:action>
  <iact:action type="add" startTime="44083">
    <iact:property name="dataType"/>
    <iact:actionData xml:id="d47">
      <inkml:trace xmlns:inkml="http://www.w3.org/2003/InkML" xml:id="stk47" contextRef="#ctx0" brushRef="#br0">3188 976 0,'-8'8'0,"-1"0"0,1 8 16,0 -8 0,8 9 -1,16 -9 1,-7 -8 0,-1 -8 -1,8 -1 -15,0 1 16,-16 0 -1,0 -8 1,0 8 0,-8 0 -1,0 24 32,8 -8 -32,0 0 -15,0 0 0,0 0 16,8 9 -16,-8 -9 15,8 0 -15,-8 0 16,0 0 -16,9 1 0,-9 7 16,0 -8 -16,0 0 15,0 0 -15,-9 0 16,1 1 -16,0 -1 16,-8 -8 -1,-1 0 1,1 -17 -1,16 1 -15,-8 0 16,8 0 -16</inkml:trace>
    </iact:actionData>
  </iact:action>
  <iact:action type="add" startTime="44630">
    <iact:property name="dataType"/>
    <iact:actionData xml:id="d48">
      <inkml:trace xmlns:inkml="http://www.w3.org/2003/InkML" xml:id="stk48" contextRef="#ctx0" brushRef="#br0">3269 918 0,'0'17'0,"-8"-9"0,8 0 15,8 0 32,1 -16 -31,-1 -8 -1,-8 8 1,0 -9 0</inkml:trace>
    </iact:actionData>
  </iact:action>
  <iact:action type="add" startTime="44892">
    <iact:property name="dataType"/>
    <iact:actionData xml:id="d49">
      <inkml:trace xmlns:inkml="http://www.w3.org/2003/InkML" xml:id="stk49" contextRef="#ctx0" brushRef="#br0">3367 910 0,'-8'17'32,"0"-9"-17,-8 0 -15,8 0 16,-1 0 -16,1 9 15,8 -9 -15,-8 0 16,8 8 -16,0 -8 0,0 0 16,8 9 -1,9 -17 1,-9 0 -16,0 0 0,0 0 16,0 -8 -16,0 -1 15</inkml:trace>
    </iact:actionData>
  </iact:action>
  <iact:action type="add" startTime="45252">
    <iact:property name="dataType"/>
    <iact:actionData xml:id="d50">
      <inkml:trace xmlns:inkml="http://www.w3.org/2003/InkML" xml:id="stk50" contextRef="#ctx0" brushRef="#br0">3376 706 0,'16'0'0,"0"8"15,-8 1 -15,9 -1 16,-9 8 -16,0 -8 0,8 9 16,-8 -1 -16,1 8 15,-1 -7 -15,0 7 16,-8 1 -16,8 -1 0,-8 1 15,0 -1 -15,0 1 16,-8 -1 -16,8 0 0,-8 -7 16,0 7 -16,-1 -7 15,1 -1 -15,0 -8 16,-8 8 -16,8 -8 0,-9 1 16,9 -1 -16,0 -8 15,0 0 -15</inkml:trace>
    </iact:actionData>
  </iact:action>
  <iact:action type="add" startTime="45689">
    <iact:property name="dataType"/>
    <iact:actionData xml:id="d51">
      <inkml:trace xmlns:inkml="http://www.w3.org/2003/InkML" xml:id="stk51" contextRef="#ctx0" brushRef="#br0">3735 763 0,'-17'9'0,"9"-9"16,0 8 -16,-8 0 15,8 8 -15,-9 1 0,1 -1 16,0 0 -16,-1 9 16,-7 -1 -16,16 1 15,-9 -1 -15,1 1 0,8 -1 16,0 0 -16,8 1 16,0 -1 -16,8 -7 15,0 -1 -15,0 0 0,0 1 16,9 -1 -16,7 -8 15,-8 0 -15,1 0 5,7 1 11,-7 -1 -16,-1 -8 16,0 0 -16</inkml:trace>
    </iact:actionData>
  </iact:action>
  <iact:action type="add" startTime="53153">
    <iact:property name="dataType"/>
    <iact:actionData xml:id="d52">
      <inkml:trace xmlns:inkml="http://www.w3.org/2003/InkML" xml:id="stk52" contextRef="#ctx0" brushRef="#br0">3694 951 0,'8'-16'31,"-8"8"-15,8 -1 -16,0 1 15,9 -8 -15,-9 8 4,8 0 12,-8 8 -1,9 0 -15,-9 8 16,0 0 0,-8 8 -1,0 1 -15,0 -9 16,-8 8 -16,0 0 15,-1 1 -15,1 -9 0,-8 8 16,8 0 -16,0 -7 16,-9 -1 -16,9 0 15,0 0 -15,0 0 0,0 9 16,24 -17 31,-8 0 -47,0 -9 15,9 9 -15,-9 0 0,8 -8 16,-8 8 -16,9 -8 16,-9 8 -16,0 -8 15</inkml:trace>
    </iact:actionData>
  </iact:action>
  <iact:action type="add" startTime="53641">
    <iact:property name="dataType"/>
    <iact:actionData xml:id="d53">
      <inkml:trace xmlns:inkml="http://www.w3.org/2003/InkML" xml:id="stk53" contextRef="#ctx0" brushRef="#br0">3922 943 0,'-8'0'0,"-8"8"31,0 8 -15,7 -7 -16,1 -1 15,0 8 -15,8 -8 16,-8 8 -16,16 1 0,-8 -9 16,0 0 -16,8 0 29,0 0 -29,1 1 16,-1 -1 -16,8 -8 0,-8 0 16,9 0 -16,-1 -8 15,0 8 -15,-8 -9 16,9 1 -16,-9 0 0,0 -8 15,0 8 -15,-8 -9 16,0 9 -16,0 0 0,0 -8 16,-8 8 -16,0 -1 15,0 -7 1,-9 8 -16,1 8 16,8 0 -1,0 -8 1</inkml:trace>
    </iact:actionData>
  </iact:action>
  <iact:action type="add" startTime="54108">
    <iact:property name="dataType"/>
    <iact:actionData xml:id="d54">
      <inkml:trace xmlns:inkml="http://www.w3.org/2003/InkML" xml:id="stk54" contextRef="#ctx0" brushRef="#br0">4053 886 0,'-8'8'0,"0"0"0,8 0 16,8 0 -16,0 1 31,0 -18 -15,0 1 -1,-8 0 1,0 0 -1,-8 0 1,8 0 0</inkml:trace>
    </iact:actionData>
  </iact:action>
  <iact:action type="add" startTime="54389">
    <iact:property name="dataType"/>
    <iact:actionData xml:id="d55">
      <inkml:trace xmlns:inkml="http://www.w3.org/2003/InkML" xml:id="stk55" contextRef="#ctx0" brushRef="#br0">4192 869 0,'-8'9'0,"-9"7"32,9 -8 -32,0 0 15,0 0 -15,-9 1 0,9 7 16,0 -8 -16,0 8 15,0 1 -15,8 -9 16,-8 8 -16,8 -8 0,0 9 16,8 -9 -16,-8 0 15,16 0 1,-8 -8 -16,9 0 0,-9 0 16,8 0 -16,-8 -8 15,0 0 -15,1 0 0</inkml:trace>
    </iact:actionData>
  </iact:action>
  <iact:action type="add" startTime="54764">
    <iact:property name="dataType"/>
    <iact:actionData xml:id="d56">
      <inkml:trace xmlns:inkml="http://www.w3.org/2003/InkML" xml:id="stk56" contextRef="#ctx0" brushRef="#br0">4216 747 0,'16'8'0,"-7"0"16,7 1 -16,-8 -1 0,0 8 16,0 -8 -16,9 17 15,-9 -9 -15,0 0 16,0 9 -16,-8 -1 0,8 -7 15,-8 7 -15,0 1 16,0 -1 -16,-8 0 16,0 1 -16,0 -9 0,-8 9 15,7 -9 -15,-7 0 16,8 1 -16,-8 -1 16,7 -8 -16,-7 0 0,0 0 15,8 -8 -15</inkml:trace>
    </iact:actionData>
  </iact:action>
  <iact:action type="add" startTime="62330">
    <iact:property name="dataType"/>
    <iact:actionData xml:id="d57">
      <inkml:trace xmlns:inkml="http://www.w3.org/2003/InkML" xml:id="stk57" contextRef="#ctx0" brushRef="#br0">1156 1538 0,'-9'0'0,"-7"0"31,0 0 -31,8 8 16,-1 -8 -16,1 9 15,0 -1 -15,0 0 16,8 0 -16,-8 0 0,0 0 16,8 9 -16,0 -9 15,0 8 -15,16 -8 31,-8 -8 -15,8 -8 0,1 0 -16,-1 -8 15,-8 -1 1,0 17 -16,1 -16 16,-9 0 -1,-9 24 32,1 8 -47,0 -8 16,0 1 -16,0 7 15,0 0 -15,-1 1 16,1 -1 -16,0 8 16,8 -7 -16,-8 -1 0,8 8 15,0 -7 -15,0 -1 16,0 0 -16,0 1 15,0 -1 -15,8 -8 0,-8 0 16,8 0 -16,9 1 16,-9 -9 -16,8 0 15,-8 0 -15,0 -9 16,9 9 -16,-9 -8 16,0 0 -16,0 0 0,0 0 15</inkml:trace>
    </iact:actionData>
  </iact:action>
  <iact:action type="add" startTime="63661">
    <iact:property name="dataType"/>
    <iact:actionData xml:id="d58">
      <inkml:trace xmlns:inkml="http://www.w3.org/2003/InkML" xml:id="stk58" contextRef="#ctx0" brushRef="#br0">1303 1530 0,'8'8'0,"0"0"15,8 -8 16,-8 0 -31,0 0 16,1 0 -16,-1 0 16,0 9 -16,8 -9 15,-8 0 17</inkml:trace>
    </iact:actionData>
  </iact:action>
  <iact:action type="add" startTime="63895">
    <iact:property name="dataType"/>
    <iact:actionData xml:id="d59">
      <inkml:trace xmlns:inkml="http://www.w3.org/2003/InkML" xml:id="stk59" contextRef="#ctx0" brushRef="#br0">1270 1612 0,'16'0'16,"-8"8"0,1 -8 -16,7 0 0,0 0 15,0 -8 -15,1 8 16,-1 0 -16,-8 0 15</inkml:trace>
    </iact:actionData>
  </iact:action>
  <iact:action type="add" startTime="69452">
    <iact:property name="dataType"/>
    <iact:actionData xml:id="d60">
      <inkml:trace xmlns:inkml="http://www.w3.org/2003/InkML" xml:id="stk60" contextRef="#ctx0" brushRef="#br0">4453 918 0,'8'0'0,"0"0"0,0 0 0,1 0 15,-1 0 -15,8 0 16,-8 0 -16,8 0 16,-7 0 -16,7 0 0,-8 0 15,0 0 -15,0 0 16,9 9 0</inkml:trace>
    </iact:actionData>
  </iact:action>
  <iact:action type="add" startTime="69685">
    <iact:property name="dataType"/>
    <iact:actionData xml:id="d61">
      <inkml:trace xmlns:inkml="http://www.w3.org/2003/InkML" xml:id="stk61" contextRef="#ctx0" brushRef="#br0">4445 984 0,'8'0'0,"8"0"0,-8 0 16,9 0 -16,-9 0 15,8 0 -15,0 8 16,1 -8 -16,-9 0 0,8 0 16,-8 0 -16</inkml:trace>
    </iact:actionData>
  </iact:action>
  <iact:action type="add" startTime="72969">
    <iact:property name="dataType"/>
    <iact:actionData xml:id="d62">
      <inkml:trace xmlns:inkml="http://www.w3.org/2003/InkML" xml:id="stk62" contextRef="#ctx0" brushRef="#br0">4690 837 0,'0'8'0,"0"0"32,0 0 -32,0 0 0,0 9 15,0 -9 1,0 8 -16,0 -8 0,0 9 16,0 -1 -16,-9 -8 15,9 9 -15,0 -1 16,0 -8 -16,0 0 0,0 0 15,0 0 -15,0 9 16,0 -9 0</inkml:trace>
    </iact:actionData>
  </iact:action>
  <iact:action type="add" startTime="73301">
    <iact:property name="dataType"/>
    <iact:actionData xml:id="d63">
      <inkml:trace xmlns:inkml="http://www.w3.org/2003/InkML" xml:id="stk63" contextRef="#ctx0" brushRef="#br0">4771 878 0,'-8'8'0,"0"8"16,0 0 -16,0 -7 15,8 7 -15,0 0 16,0 -8 -16,0 9 16,0 -1 -16,0 -8 15,8 0 -15,0 9 16,0 -9 0,8 -8 -1,-8 -8 -15,9 -9 16,-17 9 -16,8 0 15,-8 -8 -15,8 8 0,-8 -9 16,0 1 -16,0 0 16,-8 7 -16,8 1 15,-8 -8 1,0 8 0,8 0 -1</inkml:trace>
    </iact:actionData>
  </iact:action>
  <iact:action type="add" startTime="73707">
    <iact:property name="dataType"/>
    <iact:actionData xml:id="d64">
      <inkml:trace xmlns:inkml="http://www.w3.org/2003/InkML" xml:id="stk64" contextRef="#ctx0" brushRef="#br0">4853 853 0,'-8'16'32,"8"-7"-32,0 -1 15,-9 8 1,18 0 0,-1 -7 -1,0 -1 1,8 -8 -16,-8 0 15,9 -8 17,-1 -1 -32,-8 1 15</inkml:trace>
    </iact:actionData>
  </iact:action>
  <iact:action type="add" startTime="74004">
    <iact:property name="dataType"/>
    <iact:actionData xml:id="d65">
      <inkml:trace xmlns:inkml="http://www.w3.org/2003/InkML" xml:id="stk65" contextRef="#ctx0" brushRef="#br0">4926 869 0,'-8'25'16,"0"-9"-16,8 -8 16,0 9 -16,0 -9 0,-8 8 15,8 1 -15,0 -9 16,0 0 -16,0 8 15,-8 -8 -15,8 9 16,0 -9 0</inkml:trace>
    </iact:actionData>
  </iact:action>
  <iact:action type="add" startTime="74270">
    <iact:property name="dataType"/>
    <iact:actionData xml:id="d66">
      <inkml:trace xmlns:inkml="http://www.w3.org/2003/InkML" xml:id="stk66" contextRef="#ctx0" brushRef="#br0">5000 894 0,'-8'8'0,"-1"0"31,1 0 -31,0 1 16,16 -1 -1,0 0 17,9 0 -17,-9 -8 1,0 0 -16,0 8 16,0 -8 -16,9 0 15,-9 8 -15,8 -8 16,-8 17 15,-16 -9 -15,-8 0 -1,8 0 -15,-1 0 16,1 -8 -16,0 8 16,-8 1 -1,0 -9 -15,7 0 16,1 -17 -1,8 9 1</inkml:trace>
    </iact:actionData>
  </iact:action>
  <iact:action type="add" startTime="74786">
    <iact:property name="dataType"/>
    <iact:actionData xml:id="d67">
      <inkml:trace xmlns:inkml="http://www.w3.org/2003/InkML" xml:id="stk67" contextRef="#ctx0" brushRef="#br0">4983 894 0,'9'0'0,"-1"0"0,8 0 15,-8 0 -15,8 0 16,-7 0 -16,-1 -8 28,8 8 -28,-8 0 0,9 -8 16,-9 8 -16,0 0 16,8 0 -16,-8 -9 15</inkml:trace>
    </iact:actionData>
  </iact:action>
  <iact:action type="add" startTime="75330">
    <iact:property name="dataType"/>
    <iact:actionData xml:id="d68">
      <inkml:trace xmlns:inkml="http://www.w3.org/2003/InkML" xml:id="stk68" contextRef="#ctx0" brushRef="#br0">5196 902 0,'8'8'15,"0"0"1,0 1 -16,-8 -1 16,8 0 -16,-8 8 15,8 -8 -15,-8 1 16,9 -1 -16,-9 0 16,0 8 -16,0 -8 15,0 0 -15,0 1 0,-9 7 16,1 -8 -1,-8 0 1,8 -8 -16,0 8 16,-1 -8 -16,1 -8 15,0 8 -15,0 -8 16,0 0 -16,0 0 0,-1 0 16</inkml:trace>
    </iact:actionData>
  </iact:action>
  <iact:action type="add" startTime="75830">
    <iact:property name="dataType"/>
    <iact:actionData xml:id="d69">
      <inkml:trace xmlns:inkml="http://www.w3.org/2003/InkML" xml:id="stk69" contextRef="#ctx0" brushRef="#br0">5114 935 0,'16'-8'15,"-8"8"1,1 -9 -16,7 9 16,0 -8 -16,1 0 0,-1 8 15,0 -8 -15,1 0 16,-1 8 -16,0 -8 16,0 8 -16,-7 -9 0,7 9 15</inkml:trace>
    </iact:actionData>
  </iact:action>
  <iact:action type="add" startTime="78931">
    <iact:property name="dataType"/>
    <iact:actionData xml:id="d70">
      <inkml:trace xmlns:inkml="http://www.w3.org/2003/InkML" xml:id="stk70" contextRef="#ctx0" brushRef="#br0">723 1530 0,'8'-8'0,"0"-8"31,1 16 -15,7 -8 0,0 -1 -1,-8 9 -15,9 0 16,-17 17 -1,0 -9 -15,0 0 15,0 0 -15,-9 8 16,1 -7 -16,0 7 15,0 -8 -15,0 8 16,0 -7 -16,0 7 0,-1 -8 16,1 0 -16,0 0 15,0 9 -15,8 -9 32,8 -8 -17,0 0 -15,9 0 16,-9 0 -16,0 -8 15,8 8 -15,-8 -8 0,9 8 16,-9 0 -16,0 -9 16,0 1 -16</inkml:trace>
    </iact:actionData>
  </iact:action>
  <iact:action type="add" startTime="79461">
    <iact:property name="dataType"/>
    <iact:actionData xml:id="d71">
      <inkml:trace xmlns:inkml="http://www.w3.org/2003/InkML" xml:id="stk71" contextRef="#ctx0" brushRef="#br0">780 1416 0,'-32'8'0,"15"-8"0,1 8 16,0 0 -16,-1 9 0,1 -9 16,8 8 -16,-9 1 15,9 7 -15,0 0 16,0 1 -16,8 -9 0,0 9 16,8 -1 -16,-8 -7 15,8 -1 -15,9 0 21,-9 0 -21,8 1 0,-8 -1 15,9 -8 -15,7 -8 16,-8 8 -16,1 -8 16,7 0 -16,-8 0 0,1 -8 15,-1 8 -15,0 -16 16,1 0 -16,-1 -1 16,0 -7 -16,-7 8 0,-1 -9 15,0 1 -15,0 -1 16,-8 1 -16,0 -1 0,0 1 15,-8 -1 -15,0 9 16,0 8 -16,-9 -9 16,1 9 -16,0 8 0,-9 -8 15,9 8 -15,-9 0 16,1 0 -16,8 0 16,-9 8 -16,9 0 0,-1 -8 15</inkml:trace>
    </iact:actionData>
  </iact:action>
  <iact:action type="add" startTime="82123">
    <iact:property name="dataType"/>
    <iact:actionData xml:id="d72">
      <inkml:trace xmlns:inkml="http://www.w3.org/2003/InkML" xml:id="stk72" contextRef="#ctx0" brushRef="#br0">1425 1661 0,'8'-8'0,"8"-9"62,-7 9 -62,-1 -8 0,0 8 16,0 -9 -16,0 1 15,0 0 -15,1 -1 16,-1 1 -16,-8 0 0,8 8 16,0 -9 -16,0 1 15,-8 32 48,0 1 -63,0 -9 0,0 8 15,8 0 -15,-8 -8 16,9 9 -16,-1 -1 16,0 -8 -16,8 9 0,-8 -9 15,0 8 -15,1 -8 16,-1 0 -16,0 1 0,0 7 16,-8 -8 -1,-8 0 16,0 -8 -31,0 8 0,-9 -8 16,1 0 -16,0 0 16,8 0 -16,-9 0 0,1 0 15,8 0 -15,0 0 16,-9 -8 -16,17 0 16,0 0 -1</inkml:trace>
    </iact:actionData>
  </iact:action>
  <iact:action type="add" startTime="82729">
    <iact:property name="dataType"/>
    <iact:actionData xml:id="d73">
      <inkml:trace xmlns:inkml="http://www.w3.org/2003/InkML" xml:id="stk73" contextRef="#ctx0" brushRef="#br0">1694 1473 0,'0'33'16,"0"-9"-16,0 -8 15,-8 1 -15,8 7 0,0 -7 16,0 -1 -16,0 0 16,0 1 -16,0 -1 15,0 -8 -15,0 0 0,0 0 16,8 -16 15</inkml:trace>
    </iact:actionData>
  </iact:action>
  <iact:action type="add" startTime="83010">
    <iact:property name="dataType"/>
    <iact:actionData xml:id="d74">
      <inkml:trace xmlns:inkml="http://www.w3.org/2003/InkML" xml:id="stk74" contextRef="#ctx0" brushRef="#br0">1784 1449 0,'0'24'0,"0"-8"0,-8 -7 0,8 7 16,0 8 -16,0 -7 16,0 -1 -16,0 0 15,0 9 -15,0 -17 0,0 8 16,0 -8 -16,0 1 15,0 7 1,0 -8 0</inkml:trace>
    </iact:actionData>
  </iact:action>
  <iact:action type="add" startTime="83229">
    <iact:property name="dataType"/>
    <iact:actionData xml:id="d75">
      <inkml:trace xmlns:inkml="http://www.w3.org/2003/InkML" xml:id="stk75" contextRef="#ctx0" brushRef="#br0">1711 1595 0,'8'0'16,"8"9"15,0 -9 -15,-7 0 -16,-1 0 0,0 0 15,0 0 -15,0 0 16</inkml:trace>
    </iact:actionData>
  </iact:action>
  <iact:action type="add" startTime="83826">
    <iact:property name="dataType"/>
    <iact:actionData xml:id="d76">
      <inkml:trace xmlns:inkml="http://www.w3.org/2003/InkML" xml:id="stk76" contextRef="#ctx0" brushRef="#br0">1906 1481 0,'0'17'0,"9"-9"0,-9 0 15,8 0 -15,-8 0 16,8 0 -16,-8 0 0,0 1 16,8 7 -1,-8 -8 -15,8 -8 32</inkml:trace>
    </iact:actionData>
  </iact:action>
  <iact:action type="add" startTime="84045">
    <iact:property name="dataType"/>
    <iact:actionData xml:id="d77">
      <inkml:trace xmlns:inkml="http://www.w3.org/2003/InkML" xml:id="stk77" contextRef="#ctx0" brushRef="#br0">1947 1465 0,'-8'16'0,"0"-8"15,0 9 -15,8 -9 16,-8 8 -16,8 -8 0,-9 0 15,9 1 -15,-8 7 16</inkml:trace>
    </iact:actionData>
  </iact:action>
  <iact:action type="add" startTime="84232">
    <iact:property name="dataType"/>
    <iact:actionData xml:id="d78">
      <inkml:trace xmlns:inkml="http://www.w3.org/2003/InkML" xml:id="stk78" contextRef="#ctx0" brushRef="#br0">1947 1440 0,'0'9'0,"0"15"31,-8 -16 -31,8 9 16,-8 -1 -16,8 0 16,-8 0 -16,8 -7 0,-8 -1 15,8 0 -15</inkml:trace>
    </iact:actionData>
  </iact:action>
  <iact:action type="add" startTime="84404">
    <iact:property name="dataType"/>
    <iact:actionData xml:id="d79">
      <inkml:trace xmlns:inkml="http://www.w3.org/2003/InkML" xml:id="stk79" contextRef="#ctx0" brushRef="#br0">1898 1522 0,'8'0'0,"1"0"16,7 0 -1,-8 0 -15,0 0 16,0 0 -16,9 0 15,-9 0 -15,0 0 0,0 0 16,0 0 -16</inkml:trace>
    </iact:actionData>
  </iact:action>
  <iact:action type="add" startTime="84701">
    <iact:property name="dataType"/>
    <iact:actionData xml:id="d80">
      <inkml:trace xmlns:inkml="http://www.w3.org/2003/InkML" xml:id="stk80" contextRef="#ctx0" brushRef="#br0">2045 1628 0,'-8'16'0,"8"-7"0,0 7 15,0 -32 48,8 7 -47,-8 -7 -16,8 8 15,1 -8 -15,-1 7 16,8 1 -2,-8 16 2,0 1 -16,-8 -1 16,0 0 -16,0 0 15,-8 0 -15,8 0 16,0 -16 46,8 0 -62,-8 0 16,8 0 -16,1 0 16,-9 -1 -16,16 -7 15,-8 16 1,0 8 0,0 9 -1,-8 -9 -15,0 0 16,-8 0 -16,8 0 15,0 0 -15,-8 1 16,16 -9 0,0 -9 -1</inkml:trace>
    </iact:actionData>
  </iact:action>
  <iact:action type="add" startTime="85215">
    <iact:property name="dataType"/>
    <iact:actionData xml:id="d81">
      <inkml:trace xmlns:inkml="http://www.w3.org/2003/InkML" xml:id="stk81" contextRef="#ctx0" brushRef="#br0">2200 1595 0,'0'9'0,"-8"7"32,0 -8 -32,8 0 0,0 9 15,16 -9 17,-8 -8 -17,9 -8 -15,-9 -1 16,0 1 -1,-8 0 1,0 -8 -12,-8 8 11,0 -1 -15,8 -7 16,-8 8 0</inkml:trace>
    </iact:actionData>
  </iact:action>
  <iact:action type="add" startTime="85547">
    <iact:property name="dataType"/>
    <iact:actionData xml:id="d82">
      <inkml:trace xmlns:inkml="http://www.w3.org/2003/InkML" xml:id="stk82" contextRef="#ctx0" brushRef="#br0">2298 1473 0,'8'16'0,"-8"1"0,0 -1 16,9 8 -16,-9 -7 15,0 7 -15,8 -7 16,-8 7 -16,0 -8 0,0 1 16,8 -1 -16,-8 0 15,0 1 -15,0 -9 0,8 0 16</inkml:trace>
    </iact:actionData>
  </iact:action>
  <iact:action type="add" startTime="87324">
    <iact:property name="dataType"/>
    <iact:actionData xml:id="d83">
      <inkml:trace xmlns:inkml="http://www.w3.org/2003/InkML" xml:id="stk83" contextRef="#ctx0" brushRef="#br0">78 1522 0,'8'8'15,"-8"0"-15,9 9 16,-9 -9 -16,8 8 0,-8 -8 16,0 0 -16,8 9 15,-8 -34 48,-8 9 -63,8 -8 15,0 8 -15,0 -9 16,0 9 -16,8 -8 16,-8 0 -16,8 8 15,0 8 1,0 0 0,1 16 -1,-1 -8 -15,-8 0 0,8 8 16,-8 -7 -16,0 -1 15,0 8 -15,0 -32 63,0 8 -63,0 -1 16,0 -7 -16,8 8 15,-8 0 -15,16 -8 16,-7 16 -1,-1 8 1,0 0 0,0 0 -16,0 0 15</inkml:trace>
    </iact:actionData>
  </iact:action>
  <iact:action type="add" startTime="87855">
    <iact:property name="dataType"/>
    <iact:actionData xml:id="d84">
      <inkml:trace xmlns:inkml="http://www.w3.org/2003/InkML" xml:id="stk84" contextRef="#ctx0" brushRef="#br0">282 1538 0,'17'-8'16,"-9"8"-16,0 -8 15,0 0 1,0 -8 0,-16 7 -1,0 1 1,0 8 -16,-9 8 31,9 -8 -31,0 17 0,0 -9 16,8 8 -16,0 -8 18,0 9 -18,0 -9 0,0 0 16,8 0 -16,0 0 16,9 -8 -1,-9 0 -15,0 -8 16,8 0 -16,-8 8 15,1 -16 -15,-9 7 16,8 1 -16</inkml:trace>
    </iact:actionData>
  </iact:action>
  <iact:action type="add" startTime="88723">
    <iact:property name="dataType"/>
    <iact:actionData xml:id="d85">
      <inkml:trace xmlns:inkml="http://www.w3.org/2003/InkML" xml:id="stk85" contextRef="#ctx0" brushRef="#br0">217 1481 0,'8'8'0,"0"9"47,-8 -9 -31,9 0 -16,-9 8 15,0 -8 1,0 9 -1,0 -9 -15</inkml:trace>
    </iact:actionData>
  </iact:action>
  <iact:action type="add" startTime="89080">
    <iact:property name="dataType"/>
    <iact:actionData xml:id="d86">
      <inkml:trace xmlns:inkml="http://www.w3.org/2003/InkML" xml:id="stk86" contextRef="#ctx0" brushRef="#br0">372 1302 0,'8'16'16,"-8"-8"-16,8 9 0,-8 -1 16,0 8 -16,9 -7 15,-9 7 -15,0 -8 0,8 9 16,-8 -9 -16,0 9 16,8 -9 -16,-8 0 15,0 1 -15,0 -9 0,0 0 16,8 -8 15</inkml:trace>
    </iact:actionData>
  </iact:action>
  <iact:action type="add" startTime="89362">
    <iact:property name="dataType"/>
    <iact:actionData xml:id="d87">
      <inkml:trace xmlns:inkml="http://www.w3.org/2003/InkML" xml:id="stk87" contextRef="#ctx0" brushRef="#br0">454 1285 0,'8'9'0,"-8"7"15,0 -8 -15,8 8 16,-8 1 -16,0 7 0,0 -7 16,0 7 -16,8 -8 15,-8 9 -15,0 -1 16,8 -7 -16,-8 -1 0,0 0 15,0 -8 -15,0 0 16</inkml:trace>
    </iact:actionData>
  </iact:action>
  <iact:action type="add" startTime="89626">
    <iact:property name="dataType"/>
    <iact:actionData xml:id="d88">
      <inkml:trace xmlns:inkml="http://www.w3.org/2003/InkML" xml:id="stk88" contextRef="#ctx0" brushRef="#br0">454 1449 0,'16'0'15,"-8"0"-15,0 0 0,1 0 16,7 0 0,-8 -9 -1,0 1 1</inkml:trace>
    </iact:actionData>
  </iact:action>
  <iact:action type="add" startTime="89798">
    <iact:property name="dataType"/>
    <iact:actionData xml:id="d89">
      <inkml:trace xmlns:inkml="http://www.w3.org/2003/InkML" xml:id="stk89" contextRef="#ctx0" brushRef="#br0">527 1449 0,'8'16'0,"-8"0"0,0 -8 0,0 1 15,8 -1 -15,-8 0 16</inkml:trace>
    </iact:actionData>
  </iact:action>
  <iact:action type="add" startTime="90094">
    <iact:property name="dataType"/>
    <iact:actionData xml:id="d90">
      <inkml:trace xmlns:inkml="http://www.w3.org/2003/InkML" xml:id="stk90" contextRef="#ctx0" brushRef="#br0">576 1457 0,'0'8'0,"0"-16"16,-8 -9 31,8 9 -47,8 0 0,-8 -8 16,0 8 -16,8 0 15,0 -1 1,1 1 -1,-1 25 17,0 -1 -32,-8 -8 15,-8 8 1,8 -8 -16,8 -16 31</inkml:trace>
    </iact:actionData>
  </iact:action>
  <iact:action type="add" startTime="90407">
    <iact:property name="dataType"/>
    <iact:actionData xml:id="d91">
      <inkml:trace xmlns:inkml="http://www.w3.org/2003/InkML" xml:id="stk91" contextRef="#ctx0" brushRef="#br0">650 1351 0,'0'8'0,"0"8"47,0 -8 -47,0 1 15,16 -1 1,-8 -8 15,0 -8 -15,-8 -9 -16,0 9 31,0 -8 -31,-8 -1 16,8 26 31,8 7 -28,-8 -8 -19,0 8 16,0 -7 -16,8 7 16,-8 -8 -16,0 8 15,0 -8 -15,0 9 0,0 -1 16,-8 0 -16,0 1 15,8 -9 -15,-8 8 0,0 -8 16,0 0 -16,-1 1 16,1 -1 -16,-8 -8 15,8 0 -15,0 -8 0,-9 8 16,9 -17 -16,0 9 16,-8 -16 -16</inkml:trace>
    </iact:actionData>
  </iact:action>
  <iact:action type="add" startTime="91083">
    <iact:property name="dataType"/>
    <iact:actionData xml:id="d92">
      <inkml:trace xmlns:inkml="http://www.w3.org/2003/InkML" xml:id="stk92" contextRef="#ctx0" brushRef="#br0">519 1334 0,'0'9'0,"0"-1"15,8 -8 17,-8 -8 4</inkml:trace>
    </iact:actionData>
  </iact:action>
  <iact:action type="add" startTime="93999">
    <iact:property name="dataType"/>
    <iact:actionData xml:id="d93">
      <inkml:trace xmlns:inkml="http://www.w3.org/2003/InkML" xml:id="stk93" contextRef="#ctx0" brushRef="#br0">1164 2011 0,'-17'-8'31,"9"8"-31,-8 8 0,8 -8 16,0 9 -16,-9 -1 15,9 0 -15,0 8 16,-8 1 -16,8 -9 0,8 8 15,-9 0 -15,9 1 16,0 -9 -16,0 0 16,9 8 -16,-1 -16 15,8 0 1,-8 -8 -16,0 8 16,9 -8 -16,-9 0 15,0 -9 -15,0 9 16,0 -8 -16,0 8 15,1 0 -15,-9 -9 0,8 9 16,-8 0 -16,0 0 31,-8 16 -15,-1 0 -16,1 0 16,0 1 -16,0 7 15,0 0 -15,0 0 0,-1 1 16,9 -1 -16,-8 0 15,0 1 -15,8 7 16,0 -16 -16,0 9 0,8 -1 16,-8 -8 -16,8 0 15,1 9 -15,-1 -17 16,8 0 -16,-8 -9 16,0 9 -16,9 -8 15,-9 0 -15,0 0 0,8 0 16,-7 -8 -16</inkml:trace>
    </iact:actionData>
  </iact:action>
  <iact:action type="add" startTime="94717">
    <iact:property name="dataType"/>
    <iact:actionData xml:id="d94">
      <inkml:trace xmlns:inkml="http://www.w3.org/2003/InkML" xml:id="stk94" contextRef="#ctx0" brushRef="#br0">1254 2020 0,'8'-9'0,"8"9"16,-8 0 0,0 0 -16,1 0 0,-1 0 15,8 0 -15,-8 0 16,0 0 -16,0 0 0,9 0 16</inkml:trace>
    </iact:actionData>
  </iact:action>
  <iact:action type="add" startTime="94939">
    <iact:property name="dataType"/>
    <iact:actionData xml:id="d95">
      <inkml:trace xmlns:inkml="http://www.w3.org/2003/InkML" xml:id="stk95" contextRef="#ctx0" brushRef="#br0">1270 2085 0,'24'0'15,"-15"0"-15,7 0 0,0 0 16,-8 0 -16,9 -8 16,-9 8 -16</inkml:trace>
    </iact:actionData>
  </iact:action>
  <iact:action type="add" startTime="96092">
    <iact:property name="dataType"/>
    <iact:actionData xml:id="d96">
      <inkml:trace xmlns:inkml="http://www.w3.org/2003/InkML" xml:id="stk96" contextRef="#ctx0" brushRef="#br0">1809 1677 0,'8'8'0,"-8"8"16,0 1 0,-8 -9 -1,8 0 -15,0 0 0,0 0 16,0 1 -16,-9 7 16,9 -8 -16,0 8 15,-8 -7 1</inkml:trace>
    </iact:actionData>
  </iact:action>
  <iact:action type="add" startTime="96434">
    <iact:property name="dataType"/>
    <iact:actionData xml:id="d97">
      <inkml:trace xmlns:inkml="http://www.w3.org/2003/InkML" xml:id="stk97" contextRef="#ctx0" brushRef="#br0">1825 1669 0,'16'0'16,"-8"-8"-16,0 8 15,1 0 -15,7 -8 16,0 8 0,-8 0 -1</inkml:trace>
    </iact:actionData>
  </iact:action>
  <iact:action type="add" startTime="96684">
    <iact:property name="dataType"/>
    <iact:actionData xml:id="d98">
      <inkml:trace xmlns:inkml="http://www.w3.org/2003/InkML" xml:id="stk98" contextRef="#ctx0" brushRef="#br0">1809 1710 0,'8'0'16,"8"0"-16,-8 -9 15,8 9 1,-7 0 0,-1 0 -1</inkml:trace>
    </iact:actionData>
  </iact:action>
  <iact:action type="add" startTime="96934">
    <iact:property name="dataType"/>
    <iact:actionData xml:id="d99">
      <inkml:trace xmlns:inkml="http://www.w3.org/2003/InkML" xml:id="stk99" contextRef="#ctx0" brushRef="#br0">1857 1734 0,'0'8'0,"0"9"16,0 -9 -1,9 0 -15,-1 -8 16,0 8 0,0 -16 -1,0 8 1,0 -8 0,1 -9 -16,-9 9 15,0 0 1,0 0 15</inkml:trace>
    </iact:actionData>
  </iact:action>
  <iact:action type="add" startTime="97247">
    <iact:property name="dataType"/>
    <iact:actionData xml:id="d100">
      <inkml:trace xmlns:inkml="http://www.w3.org/2003/InkML" xml:id="stk100" contextRef="#ctx0" brushRef="#br0">1996 1693 0,'-16'8'15,"8"1"1,0 -9 0,-1 8 -1,18 0 16,-1 8 1,8 -16 -32,-8 8 15,0 1 1,-16 7 15,0 -8 -15,0 0 -1,-8 -8 1,7 0 -16,-7 0 16,8 0 -16,0 0 15,0 -8 -15</inkml:trace>
    </iact:actionData>
  </iact:action>
  <iact:action type="add" startTime="101125">
    <iact:property name="dataType"/>
    <iact:actionData xml:id="d101">
      <inkml:trace xmlns:inkml="http://www.w3.org/2003/InkML" xml:id="stk101" contextRef="#ctx0" brushRef="#br0">1604 1962 0,'0'-8'0,"-8"0"0,-8 16 31,8 -8 -15,-8 8 -16,7 -8 15,1 17 -15,-8 -9 0,8 0 16,0 8 -16,-9 1 15,9 -1 -15,8 0 16,-8 1 -16,8 -1 0,0 0 16,0 1 -16,0 -1 15,0 0 -15,8 -8 16,8 9 0,-7 -17 -16,7 8 0,-8 -8 15,0 -8 -15,9 8 16,-9 0 -16,0 -8 0,8 -9 15,-16 9 1,8 -8 -16,-8 8 16,0 -1 -16,-8 1 0,0 0 15,0 0 1,0 8 -16,-9 8 16,9 -8 -16,0 8 15,0 9 1,0 -9 -16,0 0 15,16 8 17,0 -16 -32,8 0 15</inkml:trace>
    </iact:actionData>
  </iact:action>
  <iact:action type="add" startTime="101752">
    <iact:property name="dataType"/>
    <iact:actionData xml:id="d102">
      <inkml:trace xmlns:inkml="http://www.w3.org/2003/InkML" xml:id="stk102" contextRef="#ctx0" brushRef="#br0">1645 2166 0,'0'9'15,"8"-18"48</inkml:trace>
    </iact:actionData>
  </iact:action>
  <iact:action type="add" startTime="102158">
    <iact:property name="dataType"/>
    <iact:actionData xml:id="d103">
      <inkml:trace xmlns:inkml="http://www.w3.org/2003/InkML" xml:id="stk103" contextRef="#ctx0" brushRef="#br0">1784 1995 0,'-16'8'0,"8"0"0,-9 1 16,9 7 -16,0 -8 15,0 8 -15,0 1 0,8 -9 16,-9 8 -16,9 0 15,0 -7 -15,9 7 16,-9 -8 -16,8 0 16,8 0 -16,-8 1 0,0 -9 15,9 0 -15,-9 0 16,8 0 -16,1 -9 0,-9 9 16,0 -8 -16,0 0 15,0 -8 -15,0 8 16,-8 -9 -16,0 9 0,0 -8 15,0 0 -15,0 7 16,-8 -7 -16,0 8 16,0 0 -16,-8 -9 15,7 9 1,1 8 0,0 0 -16</inkml:trace>
    </iact:actionData>
  </iact:action>
  <iact:action type="add" startTime="102595">
    <iact:property name="dataType"/>
    <iact:actionData xml:id="d104">
      <inkml:trace xmlns:inkml="http://www.w3.org/2003/InkML" xml:id="stk104" contextRef="#ctx0" brushRef="#br0">1906 1979 0,'9'8'0,"-9"8"16,0 -8 -16,0 1 16,-9 7 -16,9 -8 15,0 8 -15,0 1 0,0 -1 16,0 -8 -16,0 8 16,0 1 -16,0 -9 0,0 0 15,0 8 -15,0 -7 16,0 -1 -1</inkml:trace>
    </iact:actionData>
  </iact:action>
  <iact:action type="add" startTime="103146">
    <iact:property name="dataType"/>
    <iact:actionData xml:id="d105">
      <inkml:trace xmlns:inkml="http://www.w3.org/2003/InkML" xml:id="stk105" contextRef="#ctx0" brushRef="#br0">2029 2003 0,'0'33'0,"0"-25"0,0 8 0,-8 1 16,8 -1 -16,0 0 15,0 -8 -15,0 9 16,-8 -9 -16,8 0 0,0 8 15</inkml:trace>
    </iact:actionData>
  </iact:action>
  <iact:action type="add" startTime="103363">
    <iact:property name="dataType"/>
    <iact:actionData xml:id="d106">
      <inkml:trace xmlns:inkml="http://www.w3.org/2003/InkML" xml:id="stk106" contextRef="#ctx0" brushRef="#br0">2110 2020 0,'-8'8'0,"-8"0"31,8 -8 -15,0 0 -16,-9 16 15,9 -16 1,0 8 -1,16 1 17,9 -9 -17,-9 8 1,0 -8 -16,8 8 16,-8 8 -1,0 0 1,-16 1 -1,8 -9 -15,-8 8 16,8 -8 0,-8 -8 15</inkml:trace>
    </iact:actionData>
  </iact:action>
  <iact:action type="add" startTime="103815">
    <iact:property name="dataType"/>
    <iact:actionData xml:id="d107">
      <inkml:trace xmlns:inkml="http://www.w3.org/2003/InkML" xml:id="stk107" contextRef="#ctx0" brushRef="#br0">2168 2011 0,'8'9'0,"0"-9"0,0 16 31,0 -8 -15,0 8 0,-8 -7 -16,9 -1 0,-9 0 15,0 0 -15,0 8 16,0 -8 -16,0 1 0,0 -1 16,-9 8 -1,1 -8 -15,0 0 16,-8 -16 -1,8 0 1,-9 -8 0</inkml:trace>
    </iact:actionData>
  </iact:action>
  <iact:action type="add" startTime="104128">
    <iact:property name="dataType"/>
    <iact:actionData xml:id="d108">
      <inkml:trace xmlns:inkml="http://www.w3.org/2003/InkML" xml:id="stk108" contextRef="#ctx0" brushRef="#br0">2102 2020 0,'17'-9'0,"-1"9"0,-8 0 15,0 0 -15,9 0 16,-1 -8 -16,-8 8 16,8 0 -16,-7 0 0,7 -8 15,-8 8 -15,0 -8 16,0 8 -16,1 -8 0</inkml:trace>
    </iact:actionData>
  </iact:action>
  <iact:action type="add" startTime="104319">
    <iact:property name="dataType"/>
    <iact:actionData xml:id="d109">
      <inkml:trace xmlns:inkml="http://www.w3.org/2003/InkML" xml:id="stk109" contextRef="#ctx0" brushRef="#br0">2274 1946 0,'-8'25'15,"8"-17"-15,0 0 0,0 8 16,-9 1 -16,9 -1 16,-8 0 -16,8 1 15,-8 7 -15,8 -8 0,-8 1 16,8 -9 -16,0 8 16,-8 -8 -16,8 0 0,0 1 15</inkml:trace>
    </iact:actionData>
  </iact:action>
  <iact:action type="add" startTime="104569">
    <iact:property name="dataType"/>
    <iact:actionData xml:id="d110">
      <inkml:trace xmlns:inkml="http://www.w3.org/2003/InkML" xml:id="stk110" contextRef="#ctx0" brushRef="#br0">2266 2117 0,'0'17'0,"0"-9"15,0 0 -15,0 8 16,0 -7 0,8 -18 31,-8 1 -47,8 0 15,-8 -8 -15,0 8 0,8 -1 16,-8 1 -16,8 -8 15,0 24 17,-8 0 -17,-8 0 1,8 1 0,0 -1 -1,8 -16 38,1 -1 -37,-1 1 -1,0 8 1,0 8 15,-8 9 -15,0 -9 -1,8 -8 17</inkml:trace>
    </iact:actionData>
  </iact:action>
  <iact:action type="add" startTime="105059">
    <iact:property name="dataType"/>
    <iact:actionData xml:id="d111">
      <inkml:trace xmlns:inkml="http://www.w3.org/2003/InkML" xml:id="stk111" contextRef="#ctx0" brushRef="#br0">2372 2117 0,'0'17'47,"0"-9"-31,8 0 -1,0 -8 1,0 0 0,0 -16 15,-8 8 -16,0 -9 -15,0 9 16</inkml:trace>
    </iact:actionData>
  </iact:action>
  <iact:action type="add" startTime="105400">
    <iact:property name="dataType"/>
    <iact:actionData xml:id="d112">
      <inkml:trace xmlns:inkml="http://www.w3.org/2003/InkML" xml:id="stk112" contextRef="#ctx0" brushRef="#br0">2429 1995 0,'0'16'0,"8"-7"0,-8 -1 16,0 8 -16,0 0 15,0 -7 -15,0 7 0,-8 0 16,8 0 -16,0 1 15,0 -9 -15,0 0 0,0 0 16,0 9 0,0 -9 -1</inkml:trace>
    </iact:actionData>
  </iact:action>
  <iact:action type="add" startTime="106150">
    <iact:property name="dataType"/>
    <iact:actionData xml:id="d113">
      <inkml:trace xmlns:inkml="http://www.w3.org/2003/InkML" xml:id="stk113" contextRef="#ctx0" brushRef="#br0">2461 1881 0,'9'8'0,"7"17"16,-8 -17 -16,0 8 15,-8 -8 -15,8 17 16,-8 -9 -16,9 8 15,-9 -7 -15,0 7 0,-9 1 16,9 -1 -16,0 1 16,-8 -1 -16,0 1 15,0 -1 -15,0 1 0,0 -9 16,-1 0 -16,-7 0 16,8 1 -16,0 -9 15,-9 0 -15,1 0 0</inkml:trace>
    </iact:actionData>
  </iact:action>
  <iact:action type="add" startTime="106700">
    <iact:property name="dataType"/>
    <iact:actionData xml:id="d114">
      <inkml:trace xmlns:inkml="http://www.w3.org/2003/InkML" xml:id="stk114" contextRef="#ctx0" brushRef="#br0">1547 1848 0,'-24'17'0,"16"-9"0,-9 0 15,1 8 -15,8 1 16,-8 -1 -16,7 0 0,-7 9 16,8 -1 -16,0 -8 15,8 9 -15,-8 -1 16,8 9 -16,0 -9 16,8 1 -16,-8 -1 0,8 -7 15,0 7 -15,0 1 16,0 -9 -16,1 0 0,7 1 15,-8 -1 -15</inkml:trace>
    </iact:actionData>
  </iact:action>
  <iact:action type="add" startTime="107247">
    <iact:property name="dataType"/>
    <iact:actionData xml:id="d115">
      <inkml:trace xmlns:inkml="http://www.w3.org/2003/InkML" xml:id="stk115" contextRef="#ctx0" brushRef="#br0">2747 1848 0,'-16'-8'15,"8"8"-15,-9 8 0,1 -8 16,0 17 -16,-1 -9 16,-7 8 -16,8 0 15,-1 1 -15,1 7 0,0 1 16,7 -1 -16,-7 1 15,16 7 -15,-8 -7 16,16 7 -16,-8 1 0,8 -9 16,0 1 -16,1 8 15,-1 -9 -15,8 0 0,0 -7 16,-7 7 -16,7 -7 16,0 -1 -16,-8 -8 15</inkml:trace>
    </iact:actionData>
  </iact:action>
  <iact:action type="add" startTime="113209">
    <iact:property name="dataType"/>
    <iact:actionData xml:id="d116">
      <inkml:trace xmlns:inkml="http://www.w3.org/2003/InkML" xml:id="stk116" contextRef="#ctx0" brushRef="#br0">5547 135 0,'8'-8'0,"0"-8"31,8 8 -15,0 0 -1,-7 -1 -15,-1 9 0,0 0 16,0 -8 -16,0 8 16,0 8 -1,1 1 1,-18 7 -1,9 -8 1,-8 0 -16,0 8 0,0 -7 16,0 -1 -16,-9 8 15,9 -8 -15,0 9 16,0 -9 -16,0 0 0,0 0 16,0 0 -16,-9 9 15,17 -9 1,8 -8 15,1 0 -15,-1 0 -16,0 -8 0,0 8 15,8 0 -15,-8 -9 16,1 9 -16,-1 -8 16,0 8 -16,0 -8 15</inkml:trace>
    </iact:actionData>
  </iact:action>
  <iact:action type="add" startTime="113756">
    <iact:property name="dataType"/>
    <iact:actionData xml:id="d117">
      <inkml:trace xmlns:inkml="http://www.w3.org/2003/InkML" xml:id="stk117" contextRef="#ctx0" brushRef="#br0">5726 103 0,'-8'0'0,"0"8"0,0 0 15,8 0 1,-9 0 -13,18 0 12,-1 1 1,8 -9 15,-8 0 -15,0 8 -16,1 -8 15,-1 0 -15,0 8 0,8 -8 16,-8 16 0,-8 -8 -1,0 1 1,-8 7 -1,0 -8 -15,0 0 16,0 -8 -16,-9 8 16,9 -8 -16,0 0 15,0 0 -15,-8 9 16,7 -18 -16,1 1 16,-8 0 -1,16 0 -15,0 -8 16,0 7 -16</inkml:trace>
    </iact:actionData>
  </iact:action>
  <iact:action type="add" startTime="114243">
    <iact:property name="dataType"/>
    <iact:actionData xml:id="d118">
      <inkml:trace xmlns:inkml="http://www.w3.org/2003/InkML" xml:id="stk118" contextRef="#ctx0" brushRef="#br0">5693 111 0,'9'0'0,"7"-8"0,-8 8 15,8 0 -15,-7 0 0,-1 0 16,8 -8 0,-8 8 -16,0 -9 0,9 9 15,-9 -8 -15,0 8 15,0 -8 -15,0 8 0,9 0 15,-9 0 1,-8 8 0</inkml:trace>
    </iact:actionData>
  </iact:action>
  <iact:action type="add" startTime="114554">
    <iact:property name="dataType"/>
    <iact:actionData xml:id="d119">
      <inkml:trace xmlns:inkml="http://www.w3.org/2003/InkML" xml:id="stk119" contextRef="#ctx0" brushRef="#br0">5816 233 0,'16'-8'63</inkml:trace>
    </iact:actionData>
  </iact:action>
  <iact:action type="add" startTime="114773">
    <iact:property name="dataType"/>
    <iact:actionData xml:id="d120">
      <inkml:trace xmlns:inkml="http://www.w3.org/2003/InkML" xml:id="stk120" contextRef="#ctx0" brushRef="#br0">5946 95 0,'-16'8'16,"0"0"-1,16 0 -15,-8 0 16,-1 8 -16,1 -7 15,8 -1 -15,0 8 20,0 -8 -20,0 0 0,0 9 16,8 -17 -1,1 0 -15,-1 0 16,8 0 -16,-8 -8 16,0 -1 -16,1 1 15,-1 0 -15,0 0 0,0 0 16,-8 -9 -16,0 9 15,8 0 -15,-16 -8 0,8 8 16,-8 0 0,-8 8 -1,7 0 1,-7 8 0</inkml:trace>
    </iact:actionData>
  </iact:action>
  <iact:action type="add" startTime="115199">
    <iact:property name="dataType"/>
    <iact:actionData xml:id="d121">
      <inkml:trace xmlns:inkml="http://www.w3.org/2003/InkML" xml:id="stk121" contextRef="#ctx0" brushRef="#br0">5979 184 0,'-8'8'0,"0"9"15,8 -9 1,0 0 0,8 0 -1,0 -8 1,0 0 0,0 -8 -1,1 0 1,-1 0 -16,-8 0 31,-8 -1 -17,-1 18 33,9 -1 -47,0 8 15,9 -8 -15,-9 0 16,0 1 -16,8 -1 0,-8 0 15,0 0 -15,8 0 16,-8 8 -16,0 -7 16,8 -1 -16,-8 0 0,0 0 15,-8 0 -15,8 9 16,-8 -9 0,-9 0 -1,1 -8 1,8 0 -16,0 0 15,0 0 -15,-1 0 0,1 -8 16,-8 -9 0,16 9 -1,0 -8 -15</inkml:trace>
    </iact:actionData>
  </iact:action>
  <iact:action type="add" startTime="116291">
    <iact:property name="dataType"/>
    <iact:actionData xml:id="d122">
      <inkml:trace xmlns:inkml="http://www.w3.org/2003/InkML" xml:id="stk122" contextRef="#ctx0" brushRef="#br0">6061 201 0,'0'8'0,"8"8"31,-8 0 -31,8 1 15,-8 -9 1,0 0 -16,0 0 16,0 0 -1,8 -16 17</inkml:trace>
    </iact:actionData>
  </iact:action>
  <iact:action type="add" startTime="116512">
    <iact:property name="dataType"/>
    <iact:actionData xml:id="d123">
      <inkml:trace xmlns:inkml="http://www.w3.org/2003/InkML" xml:id="stk123" contextRef="#ctx0" brushRef="#br0">6101 184 0,'-8'8'0,"8"1"16,-8 -1 -16,0 8 16,8 -8 -16,-8 9 15,0 -9 -15,8 0 16,-8 0 -16,8 8 15</inkml:trace>
    </iact:actionData>
  </iact:action>
  <iact:action type="add" startTime="116747">
    <iact:property name="dataType"/>
    <iact:actionData xml:id="d124">
      <inkml:trace xmlns:inkml="http://www.w3.org/2003/InkML" xml:id="stk124" contextRef="#ctx0" brushRef="#br0">6044 217 0,'9'8'0,"-1"0"15,8 0 17,-8 -8 -17,8 0 1,-7 0 -1</inkml:trace>
    </iact:actionData>
  </iact:action>
  <iact:action type="add" startTime="117106">
    <iact:property name="dataType"/>
    <iact:actionData xml:id="d125">
      <inkml:trace xmlns:inkml="http://www.w3.org/2003/InkML" xml:id="stk125" contextRef="#ctx0" brushRef="#br0">6167 233 0,'16'0'0,"0"-8"0,-7 16 0,7 -8 16,0 0 -1,1 0 -15,-1 0 0,0 0 16,9 0 -16,-9 0 16,0 0 -16,9 0 0,-9 0 15,9 0 -15,-9 0 16,8 0 -16,-7 8 0,-1 -8 15,0 0 -15,1 0 16,-1 0 -16,-8 9 16,9 -9 -16,-9 0 0,0 0 15,8 0 1,-8 0 0</inkml:trace>
    </iact:actionData>
  </iact:action>
  <iact:action type="add" startTime="117579">
    <iact:property name="dataType"/>
    <iact:actionData xml:id="d126">
      <inkml:trace xmlns:inkml="http://www.w3.org/2003/InkML" xml:id="stk126" contextRef="#ctx0" brushRef="#br0">6224 307 0,'0'8'0,"0"0"15,0 8 1,0 -8 -16,0 9 16,-8 -9 -16,8 0 15,0 8 -15,0 -7 16,0 -1 -16,0 0 16,8 0 15</inkml:trace>
    </iact:actionData>
  </iact:action>
  <iact:action type="add" startTime="117829">
    <iact:property name="dataType"/>
    <iact:actionData xml:id="d127">
      <inkml:trace xmlns:inkml="http://www.w3.org/2003/InkML" xml:id="stk127" contextRef="#ctx0" brushRef="#br0">6314 307 0,'-8'8'0,"8"8"31,0 -8 -31,8 0 16,0 -8 -1,0 0 1,0 -8 0,0 0 -1,0 -8 1,-8 8 -16,0 -9 15,-16 17 1,0 8 -2,8 1 1</inkml:trace>
    </iact:actionData>
  </iact:action>
  <iact:action type="add" startTime="118139">
    <iact:property name="dataType"/>
    <iact:actionData xml:id="d128">
      <inkml:trace xmlns:inkml="http://www.w3.org/2003/InkML" xml:id="stk128" contextRef="#ctx0" brushRef="#br0">6297 372 0,'-8'8'0,"0"0"0,8 9 32,0 -9 -32,0 0 15,16 0 1,-7 -8 -1,-1 -8 1,8 0 0,-8 -9 -16,-8 1 15,0 8 1,0 0 0,-16 8 15,16 8 -16</inkml:trace>
    </iact:actionData>
  </iact:action>
  <iact:action type="add" startTime="118452">
    <iact:property name="dataType"/>
    <iact:actionData xml:id="d129">
      <inkml:trace xmlns:inkml="http://www.w3.org/2003/InkML" xml:id="stk129" contextRef="#ctx0" brushRef="#br0">6379 388 0,'-8'8'0,"0"1"15,8 7 17,0 -8 -17,16 0 -10,-8 -16 11,0 8 -1,9 -8 -15,-17 -8 16,8 7 -1,-8 1 1,-8 0 0,8 16 15,0 9 -15,8 -9 -1,-8 8 -15,16 0 16,-16 -8 -1,8 1 -15,-8 -1 16,0 8 -16,0 -8 0,0 0 16,0 1 -16,0 -1 15,-8 0 -15,8 0 16,-16 8 -16,8 -8 16,-1 -8 -16,1 9 15,0 -9 -15,-8 0 0,8 -9 16,-1 9 -16,-7 -8 15,8 -8 -15,0 8 16,0 -8 -16,8 -1 16</inkml:trace>
    </iact:actionData>
  </iact:action>
  <iact:action type="add" startTime="119096">
    <iact:property name="dataType"/>
    <iact:actionData xml:id="d130">
      <inkml:trace xmlns:inkml="http://www.w3.org/2003/InkML" xml:id="stk130" contextRef="#ctx0" brushRef="#br0">6289 21 0,'0'8'0,"0"9"16,0 -9 -16,0 8 0,0 0 15,0 1 -15,0 -1 16,0 0 -16,0 1 16,8 -1 -16,-8 -8 0,0 8 15,0 -7 -15,0 -1 16,9 -16 -1</inkml:trace>
    </iact:actionData>
  </iact:action>
  <iact:action type="add" startTime="119330">
    <iact:property name="dataType"/>
    <iact:actionData xml:id="d131">
      <inkml:trace xmlns:inkml="http://www.w3.org/2003/InkML" xml:id="stk131" contextRef="#ctx0" brushRef="#br0">6363 143 0,'0'17'0,"0"-9"0,0 0 16,0 0 -16,0 0 16,0 -16 31,8 0 -32,-8 0 -15,0 0 16,0 -9 -16,8 9 15,8 0 1,-8 24 15,-8 -7 -31,0 7 16,0 -8 0,9 -16 61,-9 0 -77,0 0 16,0 -1 -16,8 -7 15,-8 8 -15,8 8 16,0 16 15,-8 1 -31,8 -9 16,-8 8 15,17 -24 -15</inkml:trace>
    </iact:actionData>
  </iact:action>
  <iact:action type="add" startTime="119814">
    <iact:property name="dataType"/>
    <iact:actionData xml:id="d132">
      <inkml:trace xmlns:inkml="http://www.w3.org/2003/InkML" xml:id="stk132" contextRef="#ctx0" brushRef="#br0">6485 127 0,'-8'8'0,"8"9"31,-8 -9 -15,8 8 0,8 -8 -1,0 -8 17,0 -8 -32,0 -8 15,-8 8 1,9 -1 -1,-9 1 1,-9 -8 0,9 8 -1,9 0 -15</inkml:trace>
    </iact:actionData>
  </iact:action>
  <iact:action type="add" startTime="120130">
    <iact:property name="dataType"/>
    <iact:actionData xml:id="d133">
      <inkml:trace xmlns:inkml="http://www.w3.org/2003/InkML" xml:id="stk133" contextRef="#ctx0" brushRef="#br0">6559 5 0,'0'8'0,"8"0"0,-8 0 16,0 0 -16,0 9 16,0 -9 -16,0 8 15,0 1 -15,0 -1 16,0 0 -16,0 -8 15,0 9 -15,8 -1 0,-8 -8 16,0 0 -16,8 0 16</inkml:trace>
    </iact:actionData>
  </iact:action>
  <iact:action type="add" startTime="120505">
    <iact:property name="dataType"/>
    <iact:actionData xml:id="d134">
      <inkml:trace xmlns:inkml="http://www.w3.org/2003/InkML" xml:id="stk134" contextRef="#ctx0" brushRef="#br0">6722 209 0,'8'0'0,"0"0"0,0 0 16,0 -8 -16,9 8 16,-9 0 -1</inkml:trace>
    </iact:actionData>
  </iact:action>
  <iact:action type="add" startTime="120676">
    <iact:property name="dataType"/>
    <iact:actionData xml:id="d135">
      <inkml:trace xmlns:inkml="http://www.w3.org/2003/InkML" xml:id="stk135" contextRef="#ctx0" brushRef="#br0">6697 258 0,'17'8'0,"-9"-8"0,0 0 16,0 0 -16,0 0 0,0 0 15,9 0 -15,-9 0 16</inkml:trace>
    </iact:actionData>
  </iact:action>
  <iact:action type="add" startTime="130281">
    <iact:property name="dataType"/>
    <iact:actionData xml:id="d136">
      <inkml:trace xmlns:inkml="http://www.w3.org/2003/InkML" xml:id="stk136" contextRef="#ctx0" brushRef="#br0">6909 103 0,'0'16'31,"-8"0"-16,8 -8 -15,0 1 16,0 7 -16,0 0 0,-8 -8 16,8 9 -16,0 -1 15,0 0 -15,0 1 16,-8 -1 -16,8 0 16,0 1 -16,0 -1 0,0 -8 15,0 8 -15,-8 -7 16,8 -1 -16,0 0 15</inkml:trace>
    </iact:actionData>
  </iact:action>
  <iact:action type="add" startTime="130702">
    <iact:property name="dataType"/>
    <iact:actionData xml:id="d137">
      <inkml:trace xmlns:inkml="http://www.w3.org/2003/InkML" xml:id="stk137" contextRef="#ctx0" brushRef="#br0">6950 331 0,'0'8'0,"8"0"15,1 1 17,-1 -9 -17,0 -9 1,-16 1 15,0 8 0,8 -8 1</inkml:trace>
    </iact:actionData>
  </iact:action>
  <iact:action type="add" startTime="131216">
    <iact:property name="dataType"/>
    <iact:actionData xml:id="d138">
      <inkml:trace xmlns:inkml="http://www.w3.org/2003/InkML" xml:id="stk138" contextRef="#ctx0" brushRef="#br0">7040 160 0,'8'-8'0,"0"-1"0,1 -7 32,-1 8 -32,8 8 15,0 8 1,-7 0 0,-1 9 -1,-8 -1 1,0 -8 -16,-8 0 0,8 0 15,-9 9 -15,9 -9 16,-16 0 0,8 8 -16,0 -7 31,16 -18 16,0 1 -32,8 8 1,-7 0 0,7 17 -16,-8 -9 15,0 0 1,-8 0 -16,0 0 16,0 0 -16,0 9 0,0 -9 15,0 0 -15,-16 8 16,8 -8 -1,-9 1 1,9 -9 -16,0 8 16,-8 -8 -16,8 0 15,-1 0 -15,1 -8 0,0 -1 16,0 1 0</inkml:trace>
    </iact:actionData>
  </iact:action>
  <iact:action type="add" startTime="131839">
    <iact:property name="dataType"/>
    <iact:actionData xml:id="d139">
      <inkml:trace xmlns:inkml="http://www.w3.org/2003/InkML" xml:id="stk139" contextRef="#ctx0" brushRef="#br0">7252 127 0,'-8'0'0,"0"0"16,-8 8 -16,7 -8 16,1 8 -16,0 1 15,0 -1 -15,0 0 16,0 8 -16,-1 -8 0,9 1 16,0 7 -16,0 -8 15,9 0 1,7 -8 -1,-8 0 -15,0 0 0,0 -8 16,9 8 -16,-9 -8 16,0 0 -16,0 0 15,-8 -1 -15,8 1 16,1 0 -16,-9 0 16,0 -8 -16,8 7 15,-25 26 32,17 -9 -47,-8 8 0,8 -8 16,0 9 -16,-8 -1 15,8 0 -15,0 1 16,-8 -1 -16,8 0 16,0 1 -16,-8 -1 0,8 -8 15,-8 8 -15,8 -7 16,0 -1 -16</inkml:trace>
    </iact:actionData>
  </iact:action>
  <iact:action type="add" startTime="132376">
    <iact:property name="dataType"/>
    <iact:actionData xml:id="d140">
      <inkml:trace xmlns:inkml="http://www.w3.org/2003/InkML" xml:id="stk140" contextRef="#ctx0" brushRef="#br0">7269 339 0,'0'17'0,"-9"-9"0,9 8 15,0 -8 1,0 -16 31,9 -8 -47,-9 8 15,0 -1 -15,8 1 16,0 -8 0,0 16 -1,0 8 1,-8 8 0,0 -7 -16,0 7 15,0 -32 48,0 -1 -48,8 1 1,-8 8 0,17 8 -1,-9 16 1,-8 -8 -1,0 9 1,0 -9 0</inkml:trace>
    </iact:actionData>
  </iact:action>
  <iact:action type="add" startTime="132876">
    <iact:property name="dataType"/>
    <iact:actionData xml:id="d141">
      <inkml:trace xmlns:inkml="http://www.w3.org/2003/InkML" xml:id="stk141" contextRef="#ctx0" brushRef="#br0">7367 323 0,'0'8'0,"-9"8"15,9 -7 -15,0 7 16,9 -16 0,-1 0 -1,0 -8 1,0 0 -1,-8 -9 1,0 9 -16,-8 0 31,8 -8 -15</inkml:trace>
    </iact:actionData>
  </iact:action>
  <iact:action type="add" startTime="133204">
    <iact:property name="dataType"/>
    <iact:actionData xml:id="d142">
      <inkml:trace xmlns:inkml="http://www.w3.org/2003/InkML" xml:id="stk142" contextRef="#ctx0" brushRef="#br0">7440 152 0,'8'16'0,"-8"-8"0,0 0 15,0 9 -15,0 -1 16,8 0 -16,-8 1 0,0 7 16,8 -8 -16,-8 1 15,0 -1 -15,0 0 16,9 -8 -16,-9 1 16,0 -1 -16</inkml:trace>
    </iact:actionData>
  </iact:action>
  <iact:action type="add" startTime="135365">
    <iact:property name="dataType"/>
    <iact:actionData xml:id="d143">
      <inkml:trace xmlns:inkml="http://www.w3.org/2003/InkML" xml:id="stk143" contextRef="#ctx0" brushRef="#br0">6869 429 0,'24'0'4,"-8"0"-4,9 0 15,-1 8 -15,1 -8 16,8 0 -16,-9 0 16,17 0 -16,-8 -8 0,-1 8 15,9 0 -15,-8 0 16,7 0 -16,1 0 15,-8 8 -15,0 -8 0,-1 0 16,-7 8 -16,7 -8 16,-15 8 -16,-1 1 15,-8 -9 -15,0 0 0</inkml:trace>
    </iact:actionData>
  </iact:action>
  <iact:action type="add" startTime="136710">
    <iact:property name="dataType"/>
    <iact:actionData xml:id="d144">
      <inkml:trace xmlns:inkml="http://www.w3.org/2003/InkML" xml:id="stk144" contextRef="#ctx0" brushRef="#br0">2674 1946 0,'8'8'0,"-8"9"16,0 -9 -16,0 8 0,0 -8 16,-8 9 -16,8 -9 15,0 8 -15,-9 0 16,9 1 -16,0 -1 16,0 0 -16,0 -8 0,0 9 15,0 -9 -15,0 0 16,0 0 -16,0 9 15</inkml:trace>
    </iact:actionData>
  </iact:action>
  <iact:action type="add" startTime="137023">
    <iact:property name="dataType"/>
    <iact:actionData xml:id="d145">
      <inkml:trace xmlns:inkml="http://www.w3.org/2003/InkML" xml:id="stk145" contextRef="#ctx0" brushRef="#br0">2739 2134 0,'8'16'31,"-8"-8"-15,8 -8 46</inkml:trace>
    </iact:actionData>
  </iact:action>
  <iact:action type="add" startTime="138384">
    <iact:property name="dataType"/>
    <iact:actionData xml:id="d146">
      <inkml:trace xmlns:inkml="http://www.w3.org/2003/InkML" xml:id="stk146" contextRef="#ctx0" brushRef="#br0">2812 1962 0,'9'0'0,"7"-8"16,-8 8 0,8 0 -1,-7 8 1,-9 1 -1,-9 7 1,1 -8 0,0 8 -1,0 -7 -15,16 -1 46,8 -8 -30,1 0 -1,-9 0 -15,0 8 16,0 -8 -16,0 0 16,9 16 -1,-9 1 1,-8 -9 -16,0 0 16,0 0 -16,0 0 0,-8 0 15,-1 9 1,1 -9 -16,-8 0 15,0 0 1,-1 -8 0,1 0 -1,8 -16 1,8 8 -16,0 -1 16,0 1 -16</inkml:trace>
    </iact:actionData>
  </iact:action>
  <iact:action type="add" startTime="138930">
    <iact:property name="dataType"/>
    <iact:actionData xml:id="d147">
      <inkml:trace xmlns:inkml="http://www.w3.org/2003/InkML" xml:id="stk147" contextRef="#ctx0" brushRef="#br0">3033 1987 0,'-17'0'31,"9"8"-31,0 0 16,0 0 -16,0 1 16,8 7 -16,-8 -8 0,8 0 15,8 0 1,0 1 0,0 -9 -16,8 0 19,1 -9 -3,-9 -7 -1,0 0 1,0 -1 0,-8 9 -1,0 0 -15,0 16 47,-8 0 -47,8 1 16,0 7 -16,0 -8 15,0 8 -15,0 1 0,-8 -1 16,8 0 -16,0 1 16,0 -1 -16,0 0 15,0 -8 -15,-8 1 0,8 7 16</inkml:trace>
    </iact:actionData>
  </iact:action>
  <iact:action type="add" startTime="139434">
    <iact:property name="dataType"/>
    <iact:actionData xml:id="d148">
      <inkml:trace xmlns:inkml="http://www.w3.org/2003/InkML" xml:id="stk148" contextRef="#ctx0" brushRef="#br0">3082 2134 0,'0'24'0,"0"-16"0,0 1 0,0 -1 16,0 8 -1,-8 -32 32,8 8 -31,8 -1 -16,-8 -7 0,0 8 16,0 0 -16,8 -9 15,0 9 1,0 0 -1,-8 24 17,0 1 -32,0 -9 15,0 0 1,0 -16 31,8 -8 -32,-8 7 1,9 -7 0,-1 16 -16,0 8 31,-8 9 -15,8 -9 -16,-8 0 15,0 8 1,8 -16 15</inkml:trace>
    </iact:actionData>
  </iact:action>
  <iact:action type="add" startTime="139919">
    <iact:property name="dataType"/>
    <iact:actionData xml:id="d149">
      <inkml:trace xmlns:inkml="http://www.w3.org/2003/InkML" xml:id="stk149" contextRef="#ctx0" brushRef="#br0">3196 2109 0,'0'8'0,"-8"1"31,8 -1 -31,0 8 31,8 -8 -15,0 -8 -1,8 -8 17,-16 0 -32,0 -8 15,-8 7 1,8 -7 -1,-8 8 1</inkml:trace>
    </iact:actionData>
  </iact:action>
  <iact:action type="add" startTime="140282">
    <iact:property name="dataType"/>
    <iact:actionData xml:id="d150">
      <inkml:trace xmlns:inkml="http://www.w3.org/2003/InkML" xml:id="stk150" contextRef="#ctx0" brushRef="#br0">3269 2003 0,'0'17'0,"0"-1"0,0 0 15,0 1 -15,9 -1 0,-18 0 16,9 0 -16,0 9 15,0 -17 -15,0 8 16,0 -7 -16,0 -1 0,-8 0 16</inkml:trace>
    </iact:actionData>
  </iact:action>
  <iact:action type="add" startTime="140563">
    <iact:property name="dataType"/>
    <iact:actionData xml:id="d151">
      <inkml:trace xmlns:inkml="http://www.w3.org/2003/InkML" xml:id="stk151" contextRef="#ctx0" brushRef="#br0">3245 1873 0,'24'8'0,"-15"0"15,-1 0 -15,8 0 16,-8 9 -16,0 -1 16,1 8 -16,-1 -7 0,0 7 15,0 -7 -15,0 7 30,-8 1 -30,0 -1 16,0 0 -16,0 1 0,0 -1 15,-8 1 -15,0 -1 16,0 -7 -16,0 -1 0,-9 0 15,9 -8 -15,0 1 16,-8 7 -16,7 -16 16,1 0 -16,0 0 0,-8 -8 15,16 0 1,8 -9 -16</inkml:trace>
    </iact:actionData>
  </iact:action>
  <iact:action type="add" startTime="141061">
    <iact:property name="dataType"/>
    <iact:actionData xml:id="d152">
      <inkml:trace xmlns:inkml="http://www.w3.org/2003/InkML" xml:id="stk152" contextRef="#ctx0" brushRef="#br0">3449 2044 0,'8'0'0,"8"0"16,-7 0 -16,-1 0 15,0 0 -15,0 8 0,8 -8 16,-7 0 0,-1 0 -1</inkml:trace>
    </iact:actionData>
  </iact:action>
  <iact:action type="add" startTime="141262">
    <iact:property name="dataType"/>
    <iact:actionData xml:id="d153">
      <inkml:trace xmlns:inkml="http://www.w3.org/2003/InkML" xml:id="stk153" contextRef="#ctx0" brushRef="#br0">3441 2134 0,'24'0'0,"-7"8"16,-9 -8 -16,8 0 16,-8 0 -16,0 0 15,9 -8 -15</inkml:trace>
    </iact:actionData>
  </iact:action>
  <iact:action type="add" startTime="148384">
    <iact:property name="dataType"/>
    <iact:actionData xml:id="d154">
      <inkml:trace xmlns:inkml="http://www.w3.org/2003/InkML" xml:id="stk154" contextRef="#ctx0" brushRef="#br0">3735 1905 0,'-9'0'16,"-7"9"0,8 -9 -16,0 8 15,0 0 -15,8 0 16,-8 8 -16,-1 -8 0,9 9 15,-8 -9 -15,8 0 16,8 8 -16,1 -7 16,-1 -9 -1,8 0 -15,-8 0 16,0 -9 -16,0 9 16,1 -8 -16,-1 0 0,0 0 15,-8 -8 -15,8 7 16,-8 1 -16,8 0 15,-16 0 -15,8 -8 0,0 8 16,-8 -1 -16,8 1 16,-8 0 -1,-9 8 -15,1 8 16,16 0 0</inkml:trace>
    </iact:actionData>
  </iact:action>
  <iact:action type="add" startTime="148822">
    <iact:property name="dataType"/>
    <iact:actionData xml:id="d155">
      <inkml:trace xmlns:inkml="http://www.w3.org/2003/InkML" xml:id="stk155" contextRef="#ctx0" brushRef="#br0">3669 2020 0,'-16'24'0,"8"-8"15,8 1 -15,-8 -9 16,8 8 -16,0 0 0,0 -7 16,0 -1 -16,8 0 15,8 0 1,-8 0 -16,1 -8 0,7 0 16,0 0 -16,-8 -8 15,9 0 -15,-9 0 0,8 0 16,-8 -1 -16,0 -7 15,-8 8 -15,9 -8 0,-9 8 16,0 -9 -16,-9 1 16,9 8 -16,-8 0 15,0 -9 -15,0 17 16,0 -8 -16,-9 0 16,9 8 -16,0 0 15</inkml:trace>
    </iact:actionData>
  </iact:action>
  <iact:action type="add" startTime="149560">
    <iact:property name="dataType"/>
    <iact:actionData xml:id="d156">
      <inkml:trace xmlns:inkml="http://www.w3.org/2003/InkML" xml:id="stk156" contextRef="#ctx0" brushRef="#br0">3857 2085 0,'0'8'0,"0"0"62,8 0 -47,0 -8 32,-8 -8 -31,-8 8 46,0 8 -30</inkml:trace>
    </iact:actionData>
  </iact:action>
  <iact:action type="add" startTime="150167">
    <iact:property name="dataType"/>
    <iact:actionData xml:id="d157">
      <inkml:trace xmlns:inkml="http://www.w3.org/2003/InkML" xml:id="stk157" contextRef="#ctx0" brushRef="#br0">3914 1946 0,'8'-16'15,"1"8"1,7 -9 -16,-8 17 15,0 -8 -15,0 8 16,0 0 -16,1 0 16,-1 0 -16,0 8 0,8 1 15,-8 -1 1,-8 0 0,0 0 -16,-8 0 0,0 8 15,8 -7 -15,-8 -1 16,0 0 -16,-9 0 15,9 8 1,25 -24 47,-1 8 -63,-8 0 15,0 8 -15,0 -8 16,1 9 -16,-1 -9 0,0 8 15,0 8 1,0 -8 -16,0 0 16,-8 9 -16,0 -9 15,0 0 -15,0 0 0,0 8 16,-8 -7 -16,8 -1 16,-16 0 -16,0 0 15,7 0 1,1 -8 -16,-8 0 15,8 0 -15,0 0 0,-1 -8 16,1 -8 0,8 8 -1,-8 -9 -15,16 9 0,-8 0 14</inkml:trace>
    </iact:actionData>
  </iact:action>
  <iact:action type="add" startTime="150836">
    <iact:property name="dataType"/>
    <iact:actionData xml:id="d158">
      <inkml:trace xmlns:inkml="http://www.w3.org/2003/InkML" xml:id="stk158" contextRef="#ctx0" brushRef="#br0">4175 1930 0,'-8'8'0,"8"0"16,-8 0 0,0 9 -16,0 -9 15,8 0 -15,-8 0 16,8 8 0,-9 -7 -16,18 -9 31,7 0 -16,0 0 1,-8 0 -16,1 0 0,-1 0 16,0 0 -16,0 0 15,0 0 -15,8 8 16,-7 0 -16,-1 0 0,0 8 16,0 -7 -1,0 -1 -15,-8 0 16,0 0 -16,0 0 0,0 8 15,0 -7 -15,0 -1 16,-8 0 -16,0 8 16,0 -16 -16,-9 8 15,9 -8 -15,0 9 16,-8 -9 -16,8 0 16,0 -9 -16,-9 9 0,9 -8 20,0 0 -20,0 -8 16,0 8 -16,8 -9 0,0 9 15,0 -8 -15</inkml:trace>
    </iact:actionData>
  </iact:action>
  <iact:action type="add" startTime="151466">
    <iact:property name="dataType"/>
    <iact:actionData xml:id="d159">
      <inkml:trace xmlns:inkml="http://www.w3.org/2003/InkML" xml:id="stk159" contextRef="#ctx0" brushRef="#br0">4159 1938 0,'16'0'0,"1"-8"0,-9 8 0,8 0 16,-8 0 -16,9 0 16,-1 -8 -16,-8 8 15,8 0 -15,1 -8 0,-9 8 16,0 0 -16,8 0 16,-7 0 -16,-1 0 15,0 0 -15,-8 8 31</inkml:trace>
    </iact:actionData>
  </iact:action>
  <iact:action type="add" startTime="153404">
    <iact:property name="dataType"/>
    <iact:actionData xml:id="d160">
      <inkml:trace xmlns:inkml="http://www.w3.org/2003/InkML" xml:id="stk160" contextRef="#ctx0" brushRef="#br0">4388 1954 0,'0'17'16,"0"-9"-16,0 0 0,0 8 15,0 -8 -15,0 9 16,0 -1 -16,0 0 15,0 -7 -15,0 7 0,0 0 16,0 0 -16,-9 1 16,9 -9 -16,0 0 15,0 8 -15</inkml:trace>
    </iact:actionData>
  </iact:action>
  <iact:action type="add" startTime="153716">
    <iact:property name="dataType"/>
    <iact:actionData xml:id="d161">
      <inkml:trace xmlns:inkml="http://www.w3.org/2003/InkML" xml:id="stk161" contextRef="#ctx0" brushRef="#br0">4494 2003 0,'-17'8'16,"9"1"-16,0 -1 16,-8 0 -16,8 -8 15,-9 8 -15,9 0 16,0 0 -16,-8 1 16,24 -9 20,0 0 -20,0 0 -16,8 0 0,-7 0 16,-1 8 -16,0 -8 15,8 8 1,-8 16 -16,-8 -16 16,0 1 -16,0 -1 15,0 8 -15,0 -8 16,0 0 -16,-8 1 0,8 7 15,-8 -16 17</inkml:trace>
    </iact:actionData>
  </iact:action>
  <iact:action type="add" startTime="154300">
    <iact:property name="dataType"/>
    <iact:actionData xml:id="d162">
      <inkml:trace xmlns:inkml="http://www.w3.org/2003/InkML" xml:id="stk162" contextRef="#ctx0" brushRef="#br0">4608 2003 0,'8'8'0,"8"9"16,1 -1 13,-17 -8 -29,8 9 0,0 -9 16,0 8 -16,-8 -8 16,8 0 -16,-8 9 15,0 -9 -15,0 8 0,-8 -8 16,8 0 -16,-16 9 16,0 -1 -1,7 -8 -15,1 -8 16,0 0 -16,0 8 15,0 -16 -15,0 8 0,-1 -8 16,-7 0 0,16 -8 -16,0 7 15</inkml:trace>
    </iact:actionData>
  </iact:action>
  <iact:action type="add" startTime="154814">
    <iact:property name="dataType"/>
    <iact:actionData xml:id="d163">
      <inkml:trace xmlns:inkml="http://www.w3.org/2003/InkML" xml:id="stk163" contextRef="#ctx0" brushRef="#br0">4543 2028 0,'8'-8'0,"8"8"16,-8 -9 -16,9 9 15,7 0 -15,-8 -8 16,1 8 -16,7 -8 0,1 8 16,-1 0 -16,-7 0 15,7 0 -15,-8 0 16,9 0 -16,-17 0 0,8 -8 16</inkml:trace>
    </iact:actionData>
  </iact:action>
  <iact:action type="add" startTime="157668">
    <iact:property name="dataType"/>
    <iact:actionData xml:id="d164">
      <inkml:trace xmlns:inkml="http://www.w3.org/2003/InkML" xml:id="stk164" contextRef="#ctx0" brushRef="#br0">707 2631 0,'8'-8'0,"8"8"15,-8 0 1,1 0 -16,-1 -8 0,0 16 15,0 -8 -15,0 0 16,8 8 -16,-16 1 16,0 7 -1,-8 0 1,0 -8 -16,8 0 16,-16 9 -1,0 -9 1,7 0 -1,18 0 17,7 0 -32,-8 -8 15,0 9 -15,8 -9 16,1 8 -16,-9 0 31,0 0 -31,-8 8 16,-8 -7 -1,0 -9 -15,0 8 16,-9 -8 -16,9 0 16,-8 0 -16,8 0 0,-9 0 15,9 0 -15,-8 0 16,8 -8 -16,-9 -1 16,9 -15 -1</inkml:trace>
    </iact:actionData>
  </iact:action>
  <iact:action type="add" startTime="158199">
    <iact:property name="dataType"/>
    <iact:actionData xml:id="d165">
      <inkml:trace xmlns:inkml="http://www.w3.org/2003/InkML" xml:id="stk165" contextRef="#ctx0" brushRef="#br0">748 2525 0,'-25'0'0,"17"0"15,-8 8 -15,-1 1 0,1 -1 16,8 8 -16,-9 0 16,9 1 -16,-8 7 15,8 -7 -15,8 7 0,-8 0 16,8 -7 -16,8 7 16,-8 1 -16,8 -9 15,0 0 -15,8 1 0,1 -1 16,-1 -8 -16,0 0 15,9 0 -15,-1 1 16,-7 -9 -16,7 0 0,1 -9 16,-1 1 -16,-8 0 15,9 -8 -15,-9 0 0,1 -1 16,-9 1 -16,0 -9 16,0 1 -16,-8 -1 15,0 1 -15,-8 8 0,0 -9 16,-9 9 -16,1 0 15,-8 -1 -15,-1 9 16,1 0 -16,-1 0 0,-7 8 16,7 -8 -16,1 8 15</inkml:trace>
    </iact:actionData>
  </iact:action>
  <iact:action type="add" startTime="160432">
    <iact:property name="dataType"/>
    <iact:actionData xml:id="d166">
      <inkml:trace xmlns:inkml="http://www.w3.org/2003/InkML" xml:id="stk166" contextRef="#ctx0" brushRef="#br0">144 2558 0,'-17'0'0,"1"8"16,8 8 -1,0 -7 -15,-1 7 16,1 -8 -16,0 8 16,8 1 -16,-8 -1 0,8 0 15,0 -8 -15,0 9 16,0 -9 -16,8 0 0,-8 0 16,16 0 -1,1 -8 1,-9 0 -16,0 -8 0,0 0 15,9 0 -15,-9 0 16,-8 -9 -16,8 1 16,0 8 -16,-8 -8 0,0 -1 15,8 9 -15,-16 -8 16,8 8 -16,0 0 16,-16 -9 -16,-1 17 15,9 0 1,0 -8 -1,0 8 -15</inkml:trace>
    </iact:actionData>
  </iact:action>
  <iact:action type="add" startTime="160870">
    <iact:property name="dataType"/>
    <iact:actionData xml:id="d167">
      <inkml:trace xmlns:inkml="http://www.w3.org/2003/InkML" xml:id="stk167" contextRef="#ctx0" brushRef="#br0">184 2501 0,'0'16'15,"-8"-8"-15,8 0 16,8 1 15,1 -9 -15,7 -17 -1,-16 9 17,0 0 -17,-8 8 17</inkml:trace>
    </iact:actionData>
  </iact:action>
  <iact:action type="add" startTime="161195">
    <iact:property name="dataType"/>
    <iact:actionData xml:id="d168">
      <inkml:trace xmlns:inkml="http://www.w3.org/2003/InkML" xml:id="stk168" contextRef="#ctx0" brushRef="#br0">266 2509 0,'-8'8'0,"8"0"15,-8 0 1,0 1 -16,-1 7 16,1 0 -16,0 1 15,0 -1 -15,8 0 16,-8 1 -16,8 -1 0,-8 0 16,8 0 -16,8 -7 15,-8 -1 -15,8 8 16,0 -16 -1,8 0 1,1 -8 0,-9 -8 -16,0 7 15</inkml:trace>
    </iact:actionData>
  </iact:action>
  <iact:action type="add" startTime="161570">
    <iact:property name="dataType"/>
    <iact:actionData xml:id="d169">
      <inkml:trace xmlns:inkml="http://www.w3.org/2003/InkML" xml:id="stk169" contextRef="#ctx0" brushRef="#br0">290 2615 0,'9'0'0,"7"0"15,-8 -8 1,0 0 0,0 0 -16,1 8 15</inkml:trace>
    </iact:actionData>
  </iact:action>
  <iact:action type="add" startTime="162822">
    <iact:property name="dataType"/>
    <iact:actionData xml:id="d170">
      <inkml:trace xmlns:inkml="http://www.w3.org/2003/InkML" xml:id="stk170" contextRef="#ctx0" brushRef="#br0">364 2517 0,'8'-8'0,"8"0"78,-7 8 -78,7 -8 16,-8 8 -1,8 8 1,-16 0 -1,0 0 1,0 0 -16,-8 9 16,-8 -1 -1,8 -8 1,-9 0 0,34 0 46,-1 -16 -46,0 8 -1,-7 0 1,-1 8 -16,0 1 16,-8 7 -1,0 -8 1,0 0 -16,0 0 0,-8 1 15,0 7 1,-1 -8 -16,-7 8 16,8 -8 -1,-8 -8 1,7 0 -11,-7 -8 11,8 0 -1,8 0 1</inkml:trace>
    </iact:actionData>
  </iact:action>
  <iact:action type="add" startTime="163514">
    <iact:property name="dataType"/>
    <iact:actionData xml:id="d171">
      <inkml:trace xmlns:inkml="http://www.w3.org/2003/InkML" xml:id="stk171" contextRef="#ctx0" brushRef="#br0">511 2476 0,'-8'9'0,"0"-1"16,-1 0 0,9 8 15,-8 -8 -16,16 0 1,-8 9 0,17 -17 -1,-9 0 -15,8 8 16,-8 -8 0,0 8 -1,1 0 1,-1 0 -1,-8 1 1,0 7 -16,0 0 16,-8 -8 -1,-1 9 1,1 -9 0,0 0 -1,-8 0 1,8 -8 -16,-9 -8 15,9 -8 1,0 8 0</inkml:trace>
    </iact:actionData>
  </iact:action>
  <iact:action type="add" startTime="164061">
    <iact:property name="dataType"/>
    <iact:actionData xml:id="d172">
      <inkml:trace xmlns:inkml="http://www.w3.org/2003/InkML" xml:id="stk172" contextRef="#ctx0" brushRef="#br0">503 2476 0,'8'0'0,"0"0"31,8 -8 1,1 0 -32,-9 8 15,0 -8 1,0 0 0,0 8 15</inkml:trace>
    </iact:actionData>
  </iact:action>
  <iact:action type="add" startTime="164434">
    <iact:property name="dataType"/>
    <iact:actionData xml:id="d173">
      <inkml:trace xmlns:inkml="http://www.w3.org/2003/InkML" xml:id="stk173" contextRef="#ctx0" brushRef="#br0">609 2395 0,'0'16'0,"-8"-8"16,8 9 -1,0 -9 -15,0 0 16,16 0 0,-8 -8 -1,0 -16 17,0 8 -17,-8 -9 -15,-8 9 16,0 0 15</inkml:trace>
    </iact:actionData>
  </iact:action>
  <iact:action type="add" startTime="166564">
    <iact:property name="dataType"/>
    <iact:actionData xml:id="d174">
      <inkml:trace xmlns:inkml="http://www.w3.org/2003/InkML" xml:id="stk174" contextRef="#ctx0" brushRef="#br0">1172 2640 0,'-8'-17'31,"-9"17"-31,9 8 16,0 -8 -16,-8 0 15,8 9 -15,-9 -1 16,1 0 -16,8 8 0,0 -8 16,0 0 -16,-1 9 15,1 -9 -15,8 0 16,0 0 -16,8 0 31,1 -8 -31,7 0 0,-8 0 16,0 -8 -16,8 8 15,-7 -8 -15,7 -8 16,-8 8 -16,8 -1 0,-7 1 16,-1 0 -16,0 0 15,8 0 1,-24 8 31,0 0 -47,-8 8 0,7 8 15,1 -8 -15,-8 9 16,8 -1 -16,-9 9 0,9 -9 16,0 8 -16,8 -7 15,-8 -1 -15,8 8 16,0 -7 -16,0 -1 0,8 0 15,-8 -7 -15,8 -1 32,0 0 -32,1 0 16,-1 0 -16,0 -8 0,8 0 15,-8 0 -15,1 -8 16,7 0 -16,-8 0 16,0 0 -16,0 -9 0,1 9 15</inkml:trace>
    </iact:actionData>
  </iact:action>
  <iact:action type="add" startTime="167267">
    <iact:property name="dataType"/>
    <iact:actionData xml:id="d175">
      <inkml:trace xmlns:inkml="http://www.w3.org/2003/InkML" xml:id="stk175" contextRef="#ctx0" brushRef="#br0">1245 2664 0,'25'-8'16,"-17"8"-16,0 0 0,9 -8 16,-9 8 -16,0 0 15,8 0 -15,-8 0 0,0 0 16,9 0 -1,-17 8 -15</inkml:trace>
    </iact:actionData>
  </iact:action>
  <iact:action type="add" startTime="167486">
    <iact:property name="dataType"/>
    <iact:actionData xml:id="d176">
      <inkml:trace xmlns:inkml="http://www.w3.org/2003/InkML" xml:id="stk176" contextRef="#ctx0" brushRef="#br0">1229 2721 0,'16'0'0,"-7"0"0,7 0 16,-8 0 -16,8 -8 15,1 8 -15,-9 0 0,8 0 16,0 0 -16,-7 0 16,-1 -8 -16</inkml:trace>
    </iact:actionData>
  </iact:action>
  <iact:action type="add" startTime="168332">
    <iact:property name="dataType"/>
    <iact:actionData xml:id="d177">
      <inkml:trace xmlns:inkml="http://www.w3.org/2003/InkML" xml:id="stk177" contextRef="#ctx0" brushRef="#br0">1449 2688 0,'0'25'0,"0"-9"0,-8 -8 16,8 9 0,0 -9 -16,0 0 0,0 8 15,-8 -7 1,16 -18 31,-8 1 -47,8 -8 15,1 8 -15,-9 -9 16,8 9 -16,0 -8 0,0 8 16,0 0 -16,0 -1 15,1 9 -15,-1 0 16,0 9 0,0 7 -3,-8 0 -13,0 -8 16,0 1 -16,-8 7 15,16 -32 48,0 -1 -63,0 9 16,1 0 -16,-1 -8 15,0 16 -15,0 -9 16,0 1 -16,0 8 15,9 8 1,-17 1 0,0 7 -16,0 -8 15,0 8 -15,0 -7 16,-9 7 -16,9 -8 0,0 0 16,9 -16 30</inkml:trace>
    </iact:actionData>
  </iact:action>
  <iact:action type="add" startTime="169095">
    <iact:property name="dataType"/>
    <iact:actionData xml:id="d178">
      <inkml:trace xmlns:inkml="http://www.w3.org/2003/InkML" xml:id="stk178" contextRef="#ctx0" brushRef="#br0">1678 2648 0,'8'8'0,"0"8"16,-8 -8 -16,8 0 16,1 1 -1,-9 7 -15,16 -16 32,-16 -8 -17</inkml:trace>
    </iact:actionData>
  </iact:action>
  <iact:action type="add" startTime="169267">
    <iact:property name="dataType"/>
    <iact:actionData xml:id="d179">
      <inkml:trace xmlns:inkml="http://www.w3.org/2003/InkML" xml:id="stk179" contextRef="#ctx0" brushRef="#br0">1719 2631 0,'-8'0'0,"-1"9"0,1 7 32,8 -8 -17,0 0 -15,-8 8 16,8 -7 -1,16 -18 1</inkml:trace>
    </iact:actionData>
  </iact:action>
  <iact:action type="add" startTime="169439">
    <iact:property name="dataType"/>
    <iact:actionData xml:id="d180">
      <inkml:trace xmlns:inkml="http://www.w3.org/2003/InkML" xml:id="stk180" contextRef="#ctx0" brushRef="#br0">1727 2615 0,'-16'16'31,"16"-7"-15,0 -1 -16,-9 8 0,9 -8 16,-8 0 -16,8 0 15</inkml:trace>
    </iact:actionData>
  </iact:action>
  <iact:action type="add" startTime="169616">
    <iact:property name="dataType"/>
    <iact:actionData xml:id="d181">
      <inkml:trace xmlns:inkml="http://www.w3.org/2003/InkML" xml:id="stk181" contextRef="#ctx0" brushRef="#br0">1686 2656 0,'8'8'0,"9"-8"31,-1 0 -31,-8 0 0,8 0 16,-7 0 -16,7 0 15,-8 0 -15,8 -8 16</inkml:trace>
    </iact:actionData>
  </iact:action>
  <iact:action type="add" startTime="169803">
    <iact:property name="dataType"/>
    <iact:actionData xml:id="d182">
      <inkml:trace xmlns:inkml="http://www.w3.org/2003/InkML" xml:id="stk182" contextRef="#ctx0" brushRef="#br0">1898 2656 0,'-24'16'0,"7"-16"16,1 16 -16,0 -7 15,8 7 -15,-9 -8 0,9 8 16,0 1 -16,8 -9 16,0 8 -16,0 -8 15,0 9 -15,8 -9 0,-8 0 16,8 0 -16,9 0 16,-1 0 -16,-8 -8 0,8 0 15,1 0 -15,-9 0 16,8 -8 -16,1 0 15,-9 0 -15,0 -8 0</inkml:trace>
    </iact:actionData>
  </iact:action>
  <iact:action type="add" startTime="170207">
    <iact:property name="dataType"/>
    <iact:actionData xml:id="d183">
      <inkml:trace xmlns:inkml="http://www.w3.org/2003/InkML" xml:id="stk183" contextRef="#ctx0" brushRef="#br0">1972 2631 0,'0'17'0,"8"-9"0,-8 0 16,0 8 -16,8 -8 0,-8 1 16,0 -1 -16,8 8 15,-8 -8 1,8 0 0,1 -16 -1</inkml:trace>
    </iact:actionData>
  </iact:action>
  <iact:action type="add" startTime="170411">
    <iact:property name="dataType"/>
    <iact:actionData xml:id="d184">
      <inkml:trace xmlns:inkml="http://www.w3.org/2003/InkML" xml:id="stk184" contextRef="#ctx0" brushRef="#br0">2029 2623 0,'-8'17'15,"0"-9"-15,-1 0 16,1 8 -16,8 -8 0,-8 0 15,0 1 -15,0 -1 32</inkml:trace>
    </iact:actionData>
  </iact:action>
  <iact:action type="add" startTime="170598">
    <iact:property name="dataType"/>
    <iact:actionData xml:id="d185">
      <inkml:trace xmlns:inkml="http://www.w3.org/2003/InkML" xml:id="stk185" contextRef="#ctx0" brushRef="#br0">1996 2631 0,'0'17'0,"0"-9"16,0 0 -16,-8 0 0,8 0 15,0 0 -15,0 1 16,0 -1 15</inkml:trace>
    </iact:actionData>
  </iact:action>
  <iact:action type="add" startTime="170816">
    <iact:property name="dataType"/>
    <iact:actionData xml:id="d186">
      <inkml:trace xmlns:inkml="http://www.w3.org/2003/InkML" xml:id="stk186" contextRef="#ctx0" brushRef="#br0">1980 2680 0,'24'0'0,"-15"0"0,7 0 16,-8 0 -16,8 8 15,-7 -8 -15,-1 0 16</inkml:trace>
    </iact:actionData>
  </iact:action>
  <iact:action type="add" startTime="171019">
    <iact:property name="dataType"/>
    <iact:actionData xml:id="d187">
      <inkml:trace xmlns:inkml="http://www.w3.org/2003/InkML" xml:id="stk187" contextRef="#ctx0" brushRef="#br0">2078 2811 0,'8'0'0,"8"-16"32,-8 7 -17,1 1 -15,-1 -8 0,0 0 16,0 -1 -16,0 9 15,0 -8 -15,1 -1 16,-1 1 -16,-8 0 16,8 8 -16,-8 -9 0,0 9 15,8 0 1,-8 16 19,0 0 -35,0 1 15,8 7 -15,0 -8 16,1 8 -16,-1 1 0,0 -1 16,0 0 -16,0 1 15,0 -9 -15,9 8 16,-9 0 -16,0 -7 0,0 7 16,0 -8 -1,1 8 -15,-26 -16 31,9 0 -31,-8 0 16,-1 -8 -16,1 8 16,0 -8 -16,-1 8 0,1 0 15,0 -8 -15,-1 8 16,9 -8 -16,0 8 16,0 -8 -16,0 -1 15,8 1 1</inkml:trace>
    </iact:actionData>
  </iact:action>
  <iact:action type="add" startTime="171601">
    <iact:property name="dataType"/>
    <iact:actionData xml:id="d188">
      <inkml:trace xmlns:inkml="http://www.w3.org/2003/InkML" xml:id="stk188" contextRef="#ctx0" brushRef="#br0">2372 2623 0,'0'17'16,"0"-9"-16,0 8 0,-8 0 15,8 -8 -15,0 9 16,-9 -1 -16,9 0 16,0 1 -16,0 -1 0,0 -8 15,0 9 -15,0 -1 16,9 -8 -1</inkml:trace>
    </iact:actionData>
  </iact:action>
  <iact:action type="add" startTime="171976">
    <iact:property name="dataType"/>
    <iact:actionData xml:id="d189">
      <inkml:trace xmlns:inkml="http://www.w3.org/2003/InkML" xml:id="stk189" contextRef="#ctx0" brushRef="#br0">2282 2631 0,'24'0'16,"-15"-8"-16,7 8 0,0 0 15,1 0 -15,7 0 16,-8 -8 -16,9 8 0,-1 0 16,-7 0 -16,7 0 15,-8 0 -15,1 8 0,-9 -8 16,0 0 -16</inkml:trace>
    </iact:actionData>
  </iact:action>
  <iact:action type="add" startTime="174433">
    <iact:property name="dataType"/>
    <iact:actionData xml:id="d190">
      <inkml:trace xmlns:inkml="http://www.w3.org/2003/InkML" xml:id="stk190" contextRef="#ctx0" brushRef="#br0">1156 3096 0,'-9'-8'0,"1"0"16,0 8 -1,-8 0 -15,8 8 16,-1 -8 -16,-7 8 16,8 0 -16,0 1 0,-8 -1 15,7 8 -15,9 -8 16,-8 9 -16,8 -1 16,0 -8 -16,0 0 0,17 0 15,-9 -8 1,0 9 -16,0 -18 15,0 9 -15,8 0 16,-7 -8 -16,-1 0 0,8 0 16,-8 0 -16,0 0 15,1 -9 -15,-1 9 0,0 -8 16,-24 24 31,7 -8 -32,1 16 -15,0 -8 16,-8 9 -16,8 -1 0,-9 9 16,9 -1 -16,-8 -8 15,8 9 -15,0 -1 0,-1 1 16,9 -1 -16,-8 -8 16,8 9 -16,0 -9 15,8 1 -15,1 -9 0,-1 0 16,0 0 -16,8 0 15,-8 -8 -15,9 0 0,-9 -8 16,8 0 -16,0 -8 16,1 7 -16</inkml:trace>
    </iact:actionData>
  </iact:action>
  <iact:action type="add" startTime="175074">
    <iact:property name="dataType"/>
    <iact:actionData xml:id="d191">
      <inkml:trace xmlns:inkml="http://www.w3.org/2003/InkML" xml:id="stk191" contextRef="#ctx0" brushRef="#br0">1221 3137 0,'24'0'0,"-15"-8"0,7 8 15,-8 0 -15,0 8 16,9 -8 -16,-9 0 16,0 0 -16,0 8 31</inkml:trace>
    </iact:actionData>
  </iact:action>
  <iact:action type="add" startTime="175261">
    <iact:property name="dataType"/>
    <iact:actionData xml:id="d192">
      <inkml:trace xmlns:inkml="http://www.w3.org/2003/InkML" xml:id="stk192" contextRef="#ctx0" brushRef="#br0">1205 3202 0,'8'0'16,"0"0"-16,0 0 0,8 0 16,-7 0 -16,7 0 15,-8 0 -15,8 -8 16,-7 8 -16</inkml:trace>
    </iact:actionData>
  </iact:action>
  <iact:action type="add" startTime="175733">
    <iact:property name="dataType"/>
    <iact:actionData xml:id="d193">
      <inkml:trace xmlns:inkml="http://www.w3.org/2003/InkML" xml:id="stk193" contextRef="#ctx0" brushRef="#br0">1409 3113 0,'8'-9'0,"0"1"31,8 -8 0,1 8 -31,-9 0 16,0 0 -16,0 8 15,8 0 -15,-7 -9 16,-1 18 -16,8 -9 16,-16 8 -1,0 16 1,0 -16 -16,-8 9 0,-8 -9 16,7 8 -1,1 -8 0,-8 9 -15,0 -9 16,7 8 -16,-7 -8 0,8 0 15,0 1 -15,0 -1 16,-9 0 -16,34 0 47,-9 -8 -47,0 0 16,8 0 -16,-8 0 15,9 -8 -15,-1 8 16,-8 0 -16,0 8 15,9 -8 -15,-9 -8 0,0 8 16</inkml:trace>
    </iact:actionData>
  </iact:action>
  <iact:action type="add" startTime="176248">
    <iact:property name="dataType"/>
    <iact:actionData xml:id="d194">
      <inkml:trace xmlns:inkml="http://www.w3.org/2003/InkML" xml:id="stk194" contextRef="#ctx0" brushRef="#br0">1637 3104 0,'-8'0'15,"-8"9"17,-1 -1 -32,9 0 15,0 8 1,0 -8 -1,8 1 1,16 -1 0,-8 -8 -16,0 8 0,1 -8 15,7 0 -15,-8 8 16,8 -8 -16,-7 8 16,7 -8 -16,-8 8 15,0 -8 -15,0 9 0,9 -1 14,-17 8 1,-8 -8 1,-1 0 0,-7 0 -16,8 -8 15,0 9 -15,-9 -9 0,9 0 16,0 0 -16,-8 8 16,8 -16 -16,-1 8 15,1 0 -15,0 -9 16,0 -7 -1,8 8 -15,0 -8 16,8 8 -16,0 -1 0</inkml:trace>
    </iact:actionData>
  </iact:action>
  <iact:action type="add" startTime="176746">
    <iact:property name="dataType"/>
    <iact:actionData xml:id="d195">
      <inkml:trace xmlns:inkml="http://www.w3.org/2003/InkML" xml:id="stk195" contextRef="#ctx0" brushRef="#br0">1621 3104 0,'8'0'0,"8"-8"47,-8 8 -47,1 0 15,7 -8 -15,-8 8 16,8 0 -16,1 0 0,-9 0 15,8 0 -15,-8 0 16,9 0 -16,-9 0 16,8 8 -16,-8 0 15</inkml:trace>
    </iact:actionData>
  </iact:action>
  <iact:action type="add" startTime="177330">
    <iact:property name="dataType"/>
    <iact:actionData xml:id="d196">
      <inkml:trace xmlns:inkml="http://www.w3.org/2003/InkML" xml:id="stk196" contextRef="#ctx0" brushRef="#br0">1760 3268 0,'0'-17'47</inkml:trace>
    </iact:actionData>
  </iact:action>
  <iact:action type="add" startTime="177547">
    <iact:property name="dataType"/>
    <iact:actionData xml:id="d197">
      <inkml:trace xmlns:inkml="http://www.w3.org/2003/InkML" xml:id="stk197" contextRef="#ctx0" brushRef="#br0">1866 3121 0,'-17'8'0,"9"0"0,0 8 15,0 -7 -15,8 7 0,-8 0 16,0 1 -16,16 -9 15,-8 8 -15,0 -8 16,16 0 0,-8 0 -16,8 -8 0,-7 0 15,-1 0 -15,0 -8 16,0 0 -16,8 0 0,-16 0 16,9 0 -16,-9 -9 15,0 9 -15,0 -8 16,0 0 -16,-9 7 0,9 1 15,-8 0 -15,0 -8 16,-8 8 0,8 16 -1,8 0 1</inkml:trace>
    </iact:actionData>
  </iact:action>
  <iact:action type="add" startTime="177906">
    <iact:property name="dataType"/>
    <iact:actionData xml:id="d198">
      <inkml:trace xmlns:inkml="http://www.w3.org/2003/InkML" xml:id="stk198" contextRef="#ctx0" brushRef="#br0">1947 3235 0,'-8'0'0,"-8"8"0,8 0 16,-1 0 -1,18 9 16,-1 -17 -15,8 -8 0,-8 8 -1,0 -9 1,1 1 -16,-1 0 16,0 8 30,0 16 -30,-8 -7 0,0 7 -16,8 -8 15,-8 0 -15,8 9 0,-8 -9 16,0 8 -16,0 -8 16,0 0 -16,0 9 0,0 -9 15,-8 0 -15,0 0 16,-8 0 -1,8 -8 -15,-1 8 0,1 -16 16,0 8 -16,0 -8 16,-8 8 -16,7 -16 15,1 8 -15,8 -9 0</inkml:trace>
    </iact:actionData>
  </iact:action>
  <iact:action type="add" startTime="178437">
    <iact:property name="dataType"/>
    <iact:actionData xml:id="d199">
      <inkml:trace xmlns:inkml="http://www.w3.org/2003/InkML" xml:id="stk199" contextRef="#ctx0" brushRef="#br0">2094 3113 0,'25'32'16,"-17"-24"-16,0 17 0,-8 -9 15,8 9 -15,-8 -9 16,-8 8 -16,8 1 0,-8 -9 16,0 9 -16,-1 -9 15,1 0 -15,-8 1 16,8 -9 -16,-8 8 0,7 -8 16,-7 -8 -16</inkml:trace>
    </iact:actionData>
  </iact:action>
  <iact:action type="add" startTime="178940">
    <iact:property name="dataType"/>
    <iact:actionData xml:id="d200">
      <inkml:trace xmlns:inkml="http://www.w3.org/2003/InkML" xml:id="stk200" contextRef="#ctx0" brushRef="#br0">1507 2933 0,'-17'8'15,"9"0"-15,0 1 0,-8 -1 16,7 8 -16,-7 0 16,0 1 -16,8 -1 0,-9 9 15,9 -1 -15,0 0 16,0 1 -16,0 -1 16,8 1 -16,0 -1 0,0 9 15,0 -17 -15,0 9 16,0 -1 -16,8 -7 29,0 -1 -29,0 0 0,0 0 16,0 -7 -16,1 -1 16</inkml:trace>
    </iact:actionData>
  </iact:action>
  <iact:action type="add" startTime="179640">
    <iact:property name="dataType"/>
    <iact:actionData xml:id="d201">
      <inkml:trace xmlns:inkml="http://www.w3.org/2003/InkML" xml:id="stk201" contextRef="#ctx0" brushRef="#br0">2396 3064 0,'-16'-8'32,"8"16"-32,0 -8 15,-9 0 -15,1 8 16,8 -8 -16,-9 8 0,1 8 15,0 -8 -15,-1 9 16,9 -1 -16,0 0 16,0 1 -16,0 -1 0,8 9 15,0 -9 -15,0 8 16,0 -7 -16,0 -1 16,8 0 -16,0 1 0,0 -1 15,0 -8 -15,1 0 16,-1 0 -16,8 0 0,-8 1 15,0 -9 -15,1 0 16,-1 -9 -16</inkml:trace>
    </iact:actionData>
  </iact:action>
  <iact:action type="add" startTime="180271">
    <iact:property name="dataType"/>
    <iact:actionData xml:id="d202">
      <inkml:trace xmlns:inkml="http://www.w3.org/2003/InkML" xml:id="stk202" contextRef="#ctx0" brushRef="#br0">2347 3129 0,'-16'0'62,"8"8"-46,0 0 -16,8 0 16,0 9 -1,16 -9 1,-8 -8 -16,0 8 16,0 -8 -16,9 8 15,-9 -8 -15,8 0 16,-8 8 -16,0 -8 0,9 9 15,-1 -9 1,-16 -9 47,0 1 -48,0 -8 1,8 8 -1,0 -9 1,-8 9 -16,0 0 16,9 0 -16,-9 -8 15,0 -1 1,-9 17 29,1 8 -29,8 9 -1,-8 -9 -15,8 0 0,0 8 16,0 1 -16,0 -1 16,0 0 -16,0 1 0,0 -9 15,0 8 -15,0 0 16,0 -7 -16,0 7 16,0 -8 -16,0 0 15,16 0 1</inkml:trace>
    </iact:actionData>
  </iact:action>
  <iact:action type="add" startTime="180972">
    <iact:property name="dataType"/>
    <iact:actionData xml:id="d203">
      <inkml:trace xmlns:inkml="http://www.w3.org/2003/InkML" xml:id="stk203" contextRef="#ctx0" brushRef="#br0">2527 3276 0,'-8'8'0,"8"0"16,0 8 15,8 -16 1,0 -8 14,-16 0 -14,8 0 -1</inkml:trace>
    </iact:actionData>
  </iact:action>
  <iact:action type="add" startTime="181378">
    <iact:property name="dataType"/>
    <iact:actionData xml:id="d204">
      <inkml:trace xmlns:inkml="http://www.w3.org/2003/InkML" xml:id="stk204" contextRef="#ctx0" brushRef="#br0">2617 3113 0,'0'16'0,"0"-8"0,0 8 15,0 -7 -15,0 7 16,0 0 -16,0 -8 0,0 9 16,0 -1 -16,0 0 15,0 -8 -15,0 9 16,0 -9 -16,0 0 0,0 8 15,8 -7 17,0 -18 -32</inkml:trace>
    </iact:actionData>
  </iact:action>
  <iact:action type="add" startTime="181675">
    <iact:property name="dataType"/>
    <iact:actionData xml:id="d205">
      <inkml:trace xmlns:inkml="http://www.w3.org/2003/InkML" xml:id="stk205" contextRef="#ctx0" brushRef="#br0">2739 3096 0,'-8'8'0,"0"1"15,-1 -1 -15,9 8 16,-8 -8 -1,8 0 -15,0 9 0,8 -9 16,1 0 0,7 0 -1,-8 -8 -15,0 0 16,0 -8 -16,9 0 16,-9 -8 -1,-8 7 -15,0 1 16,0 -8 -16,0 8 15,-8 -9 1,0 17 0,-1 -8 -1,-7 16 -15,8 1 16</inkml:trace>
    </iact:actionData>
  </iact:action>
  <iact:action type="add" startTime="182018">
    <iact:property name="dataType"/>
    <iact:actionData xml:id="d206">
      <inkml:trace xmlns:inkml="http://www.w3.org/2003/InkML" xml:id="stk206" contextRef="#ctx0" brushRef="#br0">2747 3202 0,'-16'9'47,"8"-1"-31,-1 0 -1,1 8 1,8 -8 -16,0 0 0,8 1 16,1 7 -1,7 -16 -15,-8 8 16,0 -8 -16,0 8 0,9 -16 16,-9 8 -16,8 0 15,-8 -16 -15,1 8 16,-9 -1 -16,0 1 15,0 -8 -15,0 8 16,-9 -8 -16,-7 7 2,0 1 13,8 8 1,-1 -8 -16</inkml:trace>
    </iact:actionData>
  </iact:action>
  <iact:action type="add" startTime="182473">
    <iact:property name="dataType"/>
    <iact:actionData xml:id="d207">
      <inkml:trace xmlns:inkml="http://www.w3.org/2003/InkML" xml:id="stk207" contextRef="#ctx0" brushRef="#br0">2886 3072 0,'8'8'0,"8"8"16,-8 -8 -1,-8 1 -15,9 -1 16,-1 0 -16,-8 0 0,0 0 16,8 9 -16,-16 -9 15,8 0 -15,0 0 16,0 0 -16,-8 0 15,-1 9 -15,1 -17 16,-8 0 0,8 -8 -1,0 -1 -15,8 1 16,-8 0 -16</inkml:trace>
    </iact:actionData>
  </iact:action>
  <iact:action type="add" startTime="182791">
    <iact:property name="dataType"/>
    <iact:actionData xml:id="d208">
      <inkml:trace xmlns:inkml="http://www.w3.org/2003/InkML" xml:id="stk208" contextRef="#ctx0" brushRef="#br0">2829 3072 0,'16'0'31,"-8"0"-31,0 0 15,9 0 -15,-9 8 16,8 -8 -16,0 0 0,-7 0 16,7 0 -16,0 0 15,-8 0 -15,9 -8 0,-9 8 16,0 -8 -16,8 0 16</inkml:trace>
    </iact:actionData>
  </iact:action>
  <iact:action type="add" startTime="183025">
    <iact:property name="dataType"/>
    <iact:actionData xml:id="d209">
      <inkml:trace xmlns:inkml="http://www.w3.org/2003/InkML" xml:id="stk209" contextRef="#ctx0" brushRef="#br0">3041 3023 0,'0'16'16,"-8"-8"-16,8 9 15,-8 -9 -15,-1 8 0,1 0 16,0 1 -16,0 -1 15,0 -8 -15,0 9 16,-1 -1 -16,-7 0 0,8 1 16,0 -9 -16,0 8 15,8 0 -15,-9 -8 16,1 1 -16,8 7 16,8 -8 -1</inkml:trace>
    </iact:actionData>
  </iact:action>
  <iact:action type="add" startTime="183275">
    <iact:property name="dataType"/>
    <iact:actionData xml:id="d210">
      <inkml:trace xmlns:inkml="http://www.w3.org/2003/InkML" xml:id="stk210" contextRef="#ctx0" brushRef="#br0">3008 3235 0,'-8'0'0,"0"8"15,-8 8 16,16 1 -16,0 -9 1,8 0 -16,0 0 16,0 -8 -1,8 -8 1,-7 0 0,-1 0 -1,-8 0 -15,0 -1 16,0 -7 -1,0 24 32,0 9 -47,0 -9 16,0 0 -16,8 8 16,-8 -8 -16,0 1 0,0 7 15,0 -8 -15,0 8 16,0 -8 -16,0 9 0,-8 -9 15,8 0 -15,-8 0 16,-1 9 0,-7 -9 -16,0 -8 15,8 -8 1,-9 -9 0,17 9 -16,0 -8 15,-8 -1 -15,16 9 16,-8 -8 -16</inkml:trace>
    </iact:actionData>
  </iact:action>
  <iact:action type="add" startTime="183820">
    <iact:property name="dataType"/>
    <iact:actionData xml:id="d211">
      <inkml:trace xmlns:inkml="http://www.w3.org/2003/InkML" xml:id="stk211" contextRef="#ctx0" brushRef="#br0">3106 3178 0,'-16'8'31,"16"0"-15,-8 9 -1,24 -9 1,-8 -16 0,9 8 -1,-9 -17 1,0 9 -16,-8 0 15,0 0 -15,0 0 16,0 -1 -16,0 1 0,-8 0 16,0 0 -1,-9 16 1,9 -8 0,8 8 -16</inkml:trace>
    </iact:actionData>
  </iact:action>
  <iact:action type="add" startTime="184195">
    <iact:property name="dataType"/>
    <iact:actionData xml:id="d212">
      <inkml:trace xmlns:inkml="http://www.w3.org/2003/InkML" xml:id="stk212" contextRef="#ctx0" brushRef="#br0">3253 3162 0,'-24'8'0,"15"-8"0,1 8 15,-8 -8 -15,8 8 16,0 8 -16,-1 -7 0,1 7 16,0 -8 -16,8 8 15,0 1 -15,8 -9 16,-8 8 -16,8 -8 0,9 9 16,-9 -9 -16,8 0 15,-8 -8 -15,9 8 0,-1 -8 16,-8 0 -16,9 -8 15,-9 8 -15,0 -8 15</inkml:trace>
    </iact:actionData>
  </iact:action>
  <iact:action type="add" startTime="184569">
    <iact:property name="dataType"/>
    <iact:actionData xml:id="d213">
      <inkml:trace xmlns:inkml="http://www.w3.org/2003/InkML" xml:id="stk213" contextRef="#ctx0" brushRef="#br0">3253 2990 0,'33'33'0,"-17"-9"15,0 -7 -15,-7 7 0,7 9 16,0 -9 -16,-8 1 16,1 7 -16,-9 -7 15,8 -1 -15,-8 1 0,-8 -1 16,8 1 -16,-9 -1 16,1 1 -16,0 -9 0,-8 0 15,8 1 -15,-1 -1 16,1 -8 -16,-8 0 15,8 0 1,-9 -8 -16,17 -8 16</inkml:trace>
    </iact:actionData>
  </iact:action>
  <iact:action type="add" startTime="189089">
    <iact:property name="dataType"/>
    <iact:actionData xml:id="d214">
      <inkml:trace xmlns:inkml="http://www.w3.org/2003/InkML" xml:id="stk214" contextRef="#ctx0" brushRef="#br0">3678 2901 0,'-9'8'0,"-15"0"32,8 0 -32,-1 0 15,1 8 -15,-9 -7 0,9 7 16,-8 0 -16,7 1 16,1 -1 -16,0 8 0,7 1 15,-7 -1 -15,16 1 16,-8 -9 -16,8 9 0,0 -1 15,0 -8 -15,0 9 16,8 -1 -16,0 -7 16,0 7 -16,1 -8 0,-1 1 15,0 -1 -15,0 0 16,8 -8 -16,-7 1 16,-1 -9 -16,0 0 0,0 0 15,8 -17 1</inkml:trace>
    </iact:actionData>
  </iact:action>
  <iact:action type="add" startTime="189750">
    <iact:property name="dataType"/>
    <iact:actionData xml:id="d215">
      <inkml:trace xmlns:inkml="http://www.w3.org/2003/InkML" xml:id="stk215" contextRef="#ctx0" brushRef="#br0">3580 3121 0,'8'-8'0,"0"-1"0,8 1 32,-8 8 -17,1 -8 -15,-1 8 0,0 0 16,8 0 -1,-16 8 1,0 9 0,-8 -9 -1,0 8 1,-8 -8 -16,7 9 16,1 -9 -1,8 0 16,8 0 -15,9 -8 0,-9 0 -1,8 8 1,1 0 -16,-1 9 16,-8 -1 -1,0 0 1,0 -8 -1,-16 9 1,8 -1 0,-16 -8 -16,8 -8 29,-9 8 -13,9 -8 -16,0 0 16,0 -8 -16,-8 8 0,7 0 15,1 -8 -15,0 8 16,0 -16 -1,0 8 -15,8 -1 0,8 1 16,-8 0 -16</inkml:trace>
    </iact:actionData>
  </iact:action>
  <iact:action type="add" startTime="190467">
    <iact:property name="dataType"/>
    <iact:actionData xml:id="d216">
      <inkml:trace xmlns:inkml="http://www.w3.org/2003/InkML" xml:id="stk216" contextRef="#ctx0" brushRef="#br0">3784 3137 0,'-9'8'0,"1"9"16,0 -1 0,0 -8 -1,0 8 1,8 -7 0,16 -1 -1,-8 -8 1,0 0 -16,1 0 15,7 0 -15,-8 0 0,0 0 16,0 0 -16,9 0 16,-9 0 -16,0 8 15,8 0 1,-7 0 -16,-1 8 5,-8 -7 10,0 -1 -15,0 0 0,-8 8 16,8 -8 -16,-9 1 15,1 -1 -15,0 -8 16,0 8 -16,0 0 0,-9 0 16,9 -8 -16,0 0 15,0 0 -15,0 0 0,0 -8 16,-1 8 -16,1 -8 16,0 -8 -16,8 7 15,0 -7 -15,-8 8 16</inkml:trace>
    </iact:actionData>
  </iact:action>
  <iact:action type="add" startTime="190972">
    <iact:property name="dataType"/>
    <iact:actionData xml:id="d217">
      <inkml:trace xmlns:inkml="http://www.w3.org/2003/InkML" xml:id="stk217" contextRef="#ctx0" brushRef="#br0">3800 3121 0,'8'0'0,"0"0"31,9 -8 -15,-9 8 0,0 0 -16,0 0 15,0 0 -15,9 0 16,-9 0 -16,0 0 0,8 0 15,-8 0 1</inkml:trace>
    </iact:actionData>
  </iact:action>
  <iact:action type="add" startTime="191361">
    <iact:property name="dataType"/>
    <iact:actionData xml:id="d218">
      <inkml:trace xmlns:inkml="http://www.w3.org/2003/InkML" xml:id="stk218" contextRef="#ctx0" brushRef="#br0">3996 3104 0,'-8'0'0,"-9"9"31,9 -1 -15,8 0 -16,8 0 31,0 0 -16,1 -16 1,7 8 -16,-8 -8 16,0 0 -1,-8 -9 1,0 9 0,0 0 -1,-8 8 16</inkml:trace>
    </iact:actionData>
  </iact:action>
  <iact:action type="add" startTime="191720">
    <iact:property name="dataType"/>
    <iact:actionData xml:id="d219">
      <inkml:trace xmlns:inkml="http://www.w3.org/2003/InkML" xml:id="stk219" contextRef="#ctx0" brushRef="#br0">4135 3096 0,'-9'8'0,"-7"1"32,8 -1 -17,-8 0 -15,7 8 16,1 -8 -16,-8 1 0,8 7 16,0 -8 -16,8 8 15,-9 1 -15,9 -9 0,0 8 16,9 -8 -16,-9 0 15,8 9 -15,0 -17 16,8 8 -16,-8 0 16,9 -8 -16,-1 0 0,-8 0 15,0 0 -15,9 -8 16,-9 0 -16,0 0 0,0 -1 16</inkml:trace>
    </iact:actionData>
  </iact:action>
  <iact:action type="add" startTime="192127">
    <iact:property name="dataType"/>
    <iact:actionData xml:id="d220">
      <inkml:trace xmlns:inkml="http://www.w3.org/2003/InkML" xml:id="stk220" contextRef="#ctx0" brushRef="#br0">4159 2941 0,'8'17'0,"0"-9"0,9 0 0,-9 0 15,0 17 -15,8 -9 16,-8 0 -16,9 9 16,-9 -9 -16,0 8 0,0 1 15,-8 -1 -15,8 1 16,-8 -1 -16,0 1 15,-8 -1 -15,0 1 0,0 -1 16,0 -7 -16,-9 7 16,9 -8 -16,-8 1 0,0 -9 15,-1 8 -15,9 -8 16,-8 0 -16,0 -8 16,7 9 -16,1 -18 0,-8 1 15,16 -8 1</inkml:trace>
    </iact:actionData>
  </iact:action>
  <iact:action type="add" startTime="192580">
    <iact:property name="dataType"/>
    <iact:actionData xml:id="d221">
      <inkml:trace xmlns:inkml="http://www.w3.org/2003/InkML" xml:id="stk221" contextRef="#ctx0" brushRef="#br0">4371 3178 0,'17'0'0,"-9"0"0,0 0 0,8 0 15,-8 0 -15,9 0 0,-1 0 16,-8 0 -16,9 0 16,-9 8 -16,0 -8 15,0 0 -15</inkml:trace>
    </iact:actionData>
  </iact:action>
  <iact:action type="add" startTime="192801">
    <iact:property name="dataType"/>
    <iact:actionData xml:id="d222">
      <inkml:trace xmlns:inkml="http://www.w3.org/2003/InkML" xml:id="stk222" contextRef="#ctx0" brushRef="#br0">4388 3227 0,'16'8'0,"0"-8"0,1 0 15,-9 8 -15,8 -8 16,0 0 -16,1 0 0</inkml:trace>
    </iact:actionData>
  </iact:action>
  <iact:action type="add" startTime="200840">
    <iact:property name="dataType"/>
    <iact:actionData xml:id="d223">
      <inkml:trace xmlns:inkml="http://www.w3.org/2003/InkML" xml:id="stk223" contextRef="#ctx0" brushRef="#br0">4559 3121 0,'16'-8'16,"-8"8"0,9 -9 -1,-1 9 1,0 9 0,-7 -1 -1,-18 0 1,9 8 -16,-16 -8 15,0 9 1,8 -9 0,16 0 46,0 -8 -62,0 0 16,0 0 -16,9 0 15,-9 0 -15,0 8 0,0 0 16,0 1 -16,0 7 16,-8 -8 -1,9 0 -15,-9 8 16,0 -7 -16,-9 -1 0,9 8 16,-8 -8 -16,0 0 0,0 1 15,0 -9 -15,0 8 16,-9 0 -16,9 -8 15,0 8 -15,0 -8 16,0 0 -16,-9 -8 0,9 8 16,0 -16 -1,0 7 -15,8 1 16,0 0 -16</inkml:trace>
    </iact:actionData>
  </iact:action>
  <iact:action type="add" startTime="202406">
    <iact:property name="dataType"/>
    <iact:actionData xml:id="d224">
      <inkml:trace xmlns:inkml="http://www.w3.org/2003/InkML" xml:id="stk224" contextRef="#ctx0" brushRef="#br0">4869 3121 0,'-24'8'16,"15"0"-16,1 0 15,-8 0 -15,8 1 16,-9 7 -16,1 0 0,8 1 15,0 7 -15,-8 -8 16,16 1 -16,-9 7 0,9 -8 16,0 1 -16,9 -9 15,-9 0 -15,8 8 16,8 -8 -16,-8 -8 16,8 0 -16,-7 0 15,7 0 -15,-8 -8 16,0 0 -16,0 8 0,1 -8 15,-1 0 -15,-8 -8 16,8 7 -16,-8 1 0,-8 0 16,8 0 -16,-17 0 15,1 8 1,8 8 -16,0 -8 16,0 16 -16,-1 -8 15,9 9 -15,-8 -9 16,8 0 -16,0 0 0,8 0 15,9 -8 1,-9 0 0</inkml:trace>
    </iact:actionData>
  </iact:action>
  <iact:action type="add" startTime="202935">
    <iact:property name="dataType"/>
    <iact:actionData xml:id="d225">
      <inkml:trace xmlns:inkml="http://www.w3.org/2003/InkML" xml:id="stk225" contextRef="#ctx0" brushRef="#br0">4943 3186 0,'-9'16'0,"1"-7"16,8 -1 -1,-8 0 1,16 0 15,0 -8 -15,1 -8 0,-1 8 -16,8 0 15,-8 0 -15,0 8 0,1 -8 16,-1 0 -16,8 8 15,-8 8 -15,0 -7 16,0 -1 -16,-8 0 16,9 8 -16,-18 -8 15,9 1 -15,0 -1 0,0 0 16,-8 0 -16,0 8 16,-8 -8 -1,0 -8 -15,7 9 16,1 -18 -16,0 9 15,0 0 -15,0 -8 16,0 0 -16,-1 0 0,9 0 16,-8 -8 -16,8 7 15,0 1 -15,-8 -8 0</inkml:trace>
    </iact:actionData>
  </iact:action>
  <iact:action type="add" startTime="203549">
    <iact:property name="dataType"/>
    <iact:actionData xml:id="d226">
      <inkml:trace xmlns:inkml="http://www.w3.org/2003/InkML" xml:id="stk226" contextRef="#ctx0" brushRef="#br0">4951 3170 0,'8'0'0,"0"0"15,8 0 -15,-7 -8 16,-1 8 -16,0 0 0,8 0 15,-8 -9 -15,0 9 16,1 0 -16,-1 0 0,8 0 16</inkml:trace>
    </iact:actionData>
  </iact:action>
  <iact:action type="add" startTime="203908">
    <iact:property name="dataType"/>
    <iact:actionData xml:id="d227">
      <inkml:trace xmlns:inkml="http://www.w3.org/2003/InkML" xml:id="stk227" contextRef="#ctx0" brushRef="#br0">5114 3137 0,'0'8'0,"0"9"31,8 -9 -31,-8 8 16,0 -32 46,0 8 -62,-8 -9 16,0 9 0,8 -8 -1,8 8 48,8 16 -48,-8 -8 -15,1 0 16,-1 0 -16,8 8 16,-8 -8 -1,0 8 1,1 0 -1,-9 9 1,0 -1 -16,0 -8 16,0 0 -16,0 0 15,0 9 -15,-9 -9 0,9 8 16,0 0 -16,0 1 16,-8 -1 -16,8 0 15,0 1 -15,-8 -1 0,8 -8 16,0 8 -16,0 -7 15,-8 -1 1,0 0 0,0 -16 -1</inkml:trace>
    </iact:actionData>
  </iact:action>
  <iact:action type="add" startTime="204517">
    <iact:property name="dataType"/>
    <iact:actionData xml:id="d228">
      <inkml:trace xmlns:inkml="http://www.w3.org/2003/InkML" xml:id="stk228" contextRef="#ctx0" brushRef="#br0">5138 3268 0,'17'0'0,"-9"0"16,0 0 -16,8 0 0,-7 0 16,-1 0 -16,0 -9 15,8 1 1,-8 0 -16</inkml:trace>
    </iact:actionData>
  </iact:action>
  <iact:action type="add" startTime="204767">
    <iact:property name="dataType"/>
    <iact:actionData xml:id="d229">
      <inkml:trace xmlns:inkml="http://www.w3.org/2003/InkML" xml:id="stk229" contextRef="#ctx0" brushRef="#br0">5318 3219 0,'16'8'0,"-8"0"0,1 8 16,-1 1 0,-8 -9 -16,8 0 0,-8 0 15,0 0 -15,0 9 16,0 -9 -16,0 0 0,0 0 15,-8 0 -15,-9 8 16,9 -7 0,-8 -9 -14,8 0 13,0 0 -15,-9 -9 16,9 9 -16,0 -8 16,0 0 -16,-8 0 15</inkml:trace>
    </iact:actionData>
  </iact:action>
  <iact:action type="add" startTime="205176">
    <iact:property name="dataType"/>
    <iact:actionData xml:id="d230">
      <inkml:trace xmlns:inkml="http://www.w3.org/2003/InkML" xml:id="stk230" contextRef="#ctx0" brushRef="#br0">5253 3211 0,'16'0'15,"-8"0"-15,0 -9 0,9 9 16,-1 0 -16,8 0 15,-7 0 -15,-1 0 16,0 0 -16,1 0 0,-1 0 16,0 0 -16,-7 0 15,7 0 -15</inkml:trace>
    </iact:actionData>
  </iact:action>
  <iact:action type="add" startTime="208586">
    <iact:property name="dataType"/>
    <iact:actionData xml:id="d231">
      <inkml:trace xmlns:inkml="http://www.w3.org/2003/InkML" xml:id="stk231" contextRef="#ctx0" brushRef="#br1">4869 714 0,'-41'0'0,"17"0"0,-1 9 0,1 -1 16,8 0 -16,-9 8 16,9 1 -16,-9 -9 0,9 16 15,0 -7 -15,-1 7 16,1 -8 -16,0 9 16,7 -1 -16,-7 1 0,8 -1 15,8 1 -15,0 -1 16,-8 -8 -16,16 9 0,-8 -9 15,8 1 -15,0 7 16,9 -8 -16,-1 1 16,0 -1 -16,1 -8 15,7 8 -15,1 1 0,7 -9 16,-7 0 -16,15 0 16,-7 -8 -16,0 8 0,-1 -8 15,9 0 -15,-8 0 16,8 0 -16,-9 0 15,9 -8 -15,-8 8 0,8 -8 16,-9 0 -16,1 0 16,8 -9 -16,-17 1 15,9 8 -15,-9 -8 0,1 -1 16,-9 1 -16,9 0 16,-17 -9 -16,0 9 0,-8 0 15,0 -9 -15,-8 1 16,0 7 -16,-9 -7 15,1 -1 -15,-9 1 16,-7 -1 -16,-1 1 0,1 0 16,-9 7 -16,0 1 15,0 0 -15,0 -1 0,0 1 16,1 8 -16,-1 0 16,0 8 -16,17 0 15,-9 0 -15</inkml:trace>
    </iact:actionData>
  </iact:action>
  <iact:action type="add" startTime="209568">
    <iact:property name="dataType"/>
    <iact:actionData xml:id="d232">
      <inkml:trace xmlns:inkml="http://www.w3.org/2003/InkML" xml:id="stk232" contextRef="#ctx0" brushRef="#br1">4575 1840 0,'0'-8'0,"0"0"0,-16 -8 15,0 -1 1,-1 9 0,1 0 -16,0 0 15,-1 0 0,1 8 -15,-8 -9 16,-1 1 -16,1 8 16,-9 -8 -16,8 8 0,-7 -8 15,-1 8 -15,0 0 16,-7 0 -16,7 0 15,-8 0 -15,0 8 0,1 -8 16,-1 8 -16,0 0 16,8 1 -16,-7 7 15,-1 -8 -15,8 8 0,0 1 16,1 -9 -16,-1 8 16,9 0 -16,-9 9 15,17 -9 -15,-9 9 0,9 -9 16,0 8 -16,7 1 15,1 -1 -15,8 1 0,0 -1 16,8 1 -16,1 -1 16,-1 -7 -16,8 7 15,0 1 -15,9 -9 0,-1 8 16,1 -7 -16,7 -1 16,1 0 -16,0 1 0,-1 -1 15,9 0 -15,0 -8 16,0 9 -16,0 -9 15,8 0 -15,-9 0 0,9 0 16,0 -8 -16,0 0 16,-8 0 -16,8 0 15,0 0 -15,0 -8 0,-8 0 16,0 0 -16,-1 0 16,1 -9 -16,0 1 15,-8 0 -15,-1 -1 0,1 1 16,-8 -8 -16,-1 -1 15,-8 1 -15,1 -1 16,-1 1 -16,-16 -1 0,8 1 16,-16 -9 -16,8 9 15,-16 -9 -15,-1 9 0,1 -9 16,-8 9 -16,-9 -1 16,8 9 -16,-7 -9 15,-1 9 -15,0 0 16,1 8 -16,7 -1 0,-7 9 15</inkml:trace>
    </iact:actionData>
  </iact:action>
  <iact:action type="add" startTime="210789">
    <iact:property name="dataType"/>
    <iact:actionData xml:id="d233">
      <inkml:trace xmlns:inkml="http://www.w3.org/2003/InkML" xml:id="stk233" contextRef="#ctx0" brushRef="#br1">5081 2917 0,'-41'-16'0,"17"7"0,0 9 15,-1 -8 -15,1 8 16,-9 0 -16,0 0 15,9 8 -15,-9 1 0,0 -1 16,9 0 -16,-9 0 16,1 8 -16,7 1 15,1 -1 -15,-9 0 0,9 9 16,-1 -9 -16,1 9 16,7 -9 -16,1 8 15,0 1 -15,-1 -9 0,9 9 16,0 -1 -16,8 -8 15,0 9 -15,0 -9 16,0 9 -16,8 -1 0,9 -8 16,-9 9 -16,8 -9 15,8 0 -15,1 9 0,-1 -9 16,1 1 -16,-1 -1 16,9 8 -16,-8 -7 15,7 -1 -15,1 0 0,-1 -8 16,9 9 -16,0 -9 15,-8 8 -15,8 -8 16,-1 1 -16,1 -1 0,0 0 16,0 -8 -16,0 0 15,-9 0 -15,1 0 16,8 -8 -16,-9 0 0,1 -1 16,-9 -7 -16,1 8 15,8 -8 -15,-9 -9 16,-8 9 -16,9 -9 0,-9 1 15,1 -1 -15,-9 1 16,0 -9 -16,-8 1 16,8 -1 -16,-16 9 0,8 -9 15,-8 -8 -15,0 17 16,-9 -9 -16,9 0 0,-16 1 16,7 -1 -16,-7 9 15,-1 -1 -15,1 1 16,-9 -1 -16,9 9 0,-1 0 15,-7 -1 -15,7 9 16,1 0 -16,-9 8 16,17 -8 -16,-9 8 15</inkml:trace>
    </iact:actionData>
  </iact:action>
  <iact:action type="add" startTime="219032">
    <iact:property name="dataType"/>
    <iact:actionData xml:id="d234">
      <inkml:trace xmlns:inkml="http://www.w3.org/2003/InkML" xml:id="stk234" contextRef="#ctx0" brushRef="#br2">5489 935 0,'17'0'16,"-9"0"-16,0 0 0,0 0 15,0 0 -15,9 0 16,-9 0 -16,8 8 15,-8 -8 1</inkml:trace>
    </iact:actionData>
  </iact:action>
  <iact:action type="add" startTime="219235">
    <iact:property name="dataType"/>
    <iact:actionData xml:id="d235">
      <inkml:trace xmlns:inkml="http://www.w3.org/2003/InkML" xml:id="stk235" contextRef="#ctx0" brushRef="#br2">5489 1008 0,'25'0'16,"-17"0"-16,0 0 0,9 0 15,-9 -8 -15,8 8 16,-8 0 -16,0 0 16</inkml:trace>
    </iact:actionData>
  </iact:action>
  <iact:action type="add" startTime="219770">
    <iact:property name="dataType"/>
    <iact:actionData xml:id="d236">
      <inkml:trace xmlns:inkml="http://www.w3.org/2003/InkML" xml:id="stk236" contextRef="#ctx0" brushRef="#br2">5693 878 0,'0'8'0,"0"0"16,0 0 -1,0 8 1,0 -7 -16,0 7 0,-8 -8 15,8 8 -15,0 -7 16,0 7 -16,-8 0 0,8 0 16,0 -7 -16,0 7 15,0 -8 -15,-8 0 16,8 0 -16,0 9 16,0 -9 -1,8 -16 1</inkml:trace>
    </iact:actionData>
  </iact:action>
  <iact:action type="add" startTime="220129">
    <iact:property name="dataType"/>
    <iact:actionData xml:id="d237">
      <inkml:trace xmlns:inkml="http://www.w3.org/2003/InkML" xml:id="stk237" contextRef="#ctx0" brushRef="#br2">5734 1057 0,'-8'16'46,"8"-7"-31,8 -1 16,0 -16 1</inkml:trace>
    </iact:actionData>
  </iact:action>
  <iact:action type="add" startTime="220581">
    <iact:property name="dataType"/>
    <iact:actionData xml:id="d238">
      <inkml:trace xmlns:inkml="http://www.w3.org/2003/InkML" xml:id="stk238" contextRef="#ctx0" brushRef="#br2">5857 910 0,'-9'8'15,"-7"9"1,8 -9 -16,0 8 0,0 -8 16,0 9 -16,8 -1 15,-9 0 -15,9 -8 16,0 9 -16,0 -9 0,9 8 16,-1 -8 -1,8 -8 1,-8 0 -16,8 -8 15,-7 8 -15,7 -8 16,-8 0 -16,0 0 0,0 -9 16,1 9 -16,-1 0 15,-8 -8 -15,0 8 16,0 0 -16,0 -9 0,0 9 16,-8 0 -16,-1 0 15,1 -9 1,-8 9 -16,8 8 15,0 -8 17</inkml:trace>
    </iact:actionData>
  </iact:action>
  <iact:action type="add" startTime="221241">
    <iact:property name="dataType"/>
    <iact:actionData xml:id="d239">
      <inkml:trace xmlns:inkml="http://www.w3.org/2003/InkML" xml:id="stk239" contextRef="#ctx0" brushRef="#br2">5987 902 0,'-8'8'0,"0"9"47,0 -1 -32,-9 0 1,17 -8 -1,-8 1 -15,8 -1 32,8 -8 -17,9 0 1,-1 -8 0,-8 8 -16,0 0 15,1 0 -15,7 0 0,-8 0 16,0 0 -16,0 8 15,9 -8 1,-9 8 0,-8 8 -16,0 -8 15,-8 0 -15,8 9 16,-8 -9 -16,-9 0 16,9 0 -1,0 0 -15,0 -8 0,0 9 16,-1 -9 -16,1 8 15,0 -8 -15,-8 0 16,8 -8 0,-9 -1 -1,17 -7 1,0 8 -16</inkml:trace>
    </iact:actionData>
  </iact:action>
  <iact:action type="add" startTime="224723">
    <iact:property name="dataType"/>
    <iact:actionData xml:id="d240">
      <inkml:trace xmlns:inkml="http://www.w3.org/2003/InkML" xml:id="stk240" contextRef="#ctx0" brushRef="#br3">5979 910 0,'8'-8'0,"-8"16"16,0 9 46,-8 -9 -62,8 8 16,0 -8 -16,0 0 15,8 1 32,0 -26 -47,1 1 21,-9 8 -21,8 0 16,-8 -1 -16,8 -7 15,-8 8 -15,0 0 16,0 0 -16,8 -1 15,-16 18 17,-8 7 -17,16 -8 -15,-9 8 16,1 1 -16,8 -9 16,-8 8 -16,0 1 0,8 -1 15,0 -8 -15,-8 0 16,16 -24 31,-8 8 -32,8 0 -15,-8 -9 0,0 1 16,8 8 -16,-8 -9 16,0 9 -16,0 0 15,-8 8 16,0 8 -15,0 9 -16,0 -9 16,8 0 -16,-9 8 15,9 -8 -15,0 9 16,-8 -9 -16,16 -16 62,1 0 -62,-9 -1 0,8 -7 16,-8 8 -16,0 -8 16,8 7 -16,-8 -7 15,0 8 -15,0 0 16,0 16 13,-8 16 -13,8 -15 -16,0 7 15,-8 0 -15,8 9 16,0 -9 -16,0 0 0,0 1 16,0 -1 -16,0 -8 15,0 0 -15,0 9 16,8 -26 15,0 1 -15,-8 -8 -16,0 8 0,0 -9 15,0 1 -15,8 -8 16,-8 16 -16,0 -9 0,0 1 16,0 8 -16,-8 16 47,8 8 -47,0 1 15,-8 -1 -15,8 0 16,-8 9 -16,8 -1 0,0 1 15,-9 -9 -15,9 0 16,0 -8 -16,0 9 16,0 -34 15,9 9 -31,-9 -8 16,0 -9 -16,8 9 0,0 -17 15,0 9 -15,0 8 16,0 -9 -16,1 9 0,-1 0 15,0 7 -15,-8 1 16,8 0 0,-8 16 -1,0 0 -15,0 17 16,-8 -9 -16,0 9 16,0 -9 -16,-1 8 0,9 1 15,-8 -9 -15,8 1 16,-8 -1 13,16 -24 -13,0 0 0,1 -1 -16,-1 -7 15,0 0 -15,0 -9 0,0 9 16,0 0 -16,1 -9 16,-1 17 -16,0 -8 15,0 16 -15,0 16 31,-8 -8 -31,-8 9 16,8 -1 -16,-8 8 0,0 1 16,8 -1 -16,-8 -7 15,8 -1 -15,0 0 0,8 -24 47,-8 0 -47,8 -8 0,-8 -1 16,8 -7 -16,0 7 15,0 -7 -15,-8 8 16,8 -9 -16,-8 9 0,9 8 16,-9 0 -16,-9 24 31,9 -8 -31,-8 8 16,0 1 -16,8 7 15,-8 -8 -15,0 9 0,8 -9 16,-8 1 -16,8 -1 15,0 -32 17,8 7 -32,-8 1 15,0 -8 -15,8 -9 16,-8 9 -16,8 0 0,-8 0 16,0 -1 -16,0 9 15,0 16 1,-16 17 -1,16 -17 1,-8 16 -16,0 -7 16,-1 -1 -16,9 8 0,0 -15 15,-8 7 -15,16 -32 32,1 7 -17,-1 1 -15,-8 -8 16,8 -9 -16,0 9 0,0 0 15,-8 0 -15,0 7 16,0 1 -16,-16 16 31,8 9 -31,0 -1 16,-1 0 -16,-7 9 0,8 -9 16,0 9 -16,0 -9 15,-1 0 -15,1 0 16,25 -32 15,-17 0 -31,8 0 16,8 -1 -16,-8 -7 0,0 -1 15,9 1 -15,-9 8 16,0 -1 -16,0 1 16,-8 8 -16,-16 8 31,8 16 -31,0 -8 15,-9 9 -15,1 7 0,0 -8 16,7 9 -16,-7 -1 16,8 1 -16,0 -9 0,0 0 15,-1 1 1,26 -34 0,-9 9 -1,0 -8 -15,0 -9 16,9 9 -16,-9 -8 15,0 -1 -15,0 1 16,0 -9 -16,0 17 0,-8 -9 16,9 9 -16,-9 8 15,-9 -9 -15,-7 17 16,8 9 0,-8 7 -16,-1 0 15,1 1 -15,8 7 0,-9 1 16,1 -1 -16,8 9 15,0 -9 -15,8 1 0,0 -1 16,0 0 -16,0 -15 16,8 -1 -16,0 0 15,0 -16 -15,0 0 16,9 -1 -16,-9 1 16,0 -8 -16,8 0 15,-7 -9 -15,-1 1 0,8 -1 16,-8 1 -16,0 -1 15,1 1 -15,-9 8 16,0 -1 -16,0 9 16,-9 0 -1,1 16 -15,-8 0 16,8 0 -16,-9 9 0,1 -1 16,8 9 -16,-8 -1 15,7 0 -15,1 9 0,0 0 16,0 -9 -16,8 1 15,0 -9 -15,0 0 16,8 -8 -16,8 -16 16,-7 0 -1,-1 0 -15,0 -8 16,0 -1 -16,8 -7 0,-7 -1 16,-1 -7 -16,8 7 15,-8 1 -15,0 -9 16,1 17 -16,-1 -9 0,-8 9 15,0 8 -15,-8 8 32,-1 0 -32,1 16 0,-8 -8 15,0 17 -15,-1 -1 16,9 1 -16,-8 -1 0,-1 9 16,9 -9 -16,0 1 15,8 -9 -15,-8 0 16,8 -7 -16,16 -1 15,-8 -16 1,9 -1 -16,-9 -7 16,0 8 -16,0 -16 15,9 7 -15,-9 -7 16,0 -1 -16,0 1 16,0 -1 -16,0 1 0,1 -1 15,-9 17 -15,0 -8 16,-9 8 -1,-7 8 -15,8 8 16,-8 0 -16,-1 8 16,9 1 -16,-8 7 15,-1 1 -15,9 7 0,0 -7 16,0 7 -16,0 -7 16,8 -9 -16,0 9 0,0 -17 15,8 0 -15,0 0 16,8 -24 -1,-7 8 -15,-1 -1 16,0 -15 -16,8 8 16,-8 -9 -16,1 9 0,-1 -9 15,0 1 -15,0 0 16,0 7 -16,-8 1 16,0 0 -16,0 7 15,-8 9 1,0 9 -16,-8 -1 15,7 0 -15,1 8 16,0 9 -16,0 -9 0,8 8 16,-8 -7 -16,8 -1 15,0 0 -15,8 1 16,8 -25 0,-8 8 -16</inkml:trace>
    </iact:actionData>
  </iact:action>
  <iact:action type="add" startTime="228138">
    <iact:property name="dataType"/>
    <iact:actionData xml:id="d241">
      <inkml:trace xmlns:inkml="http://www.w3.org/2003/InkML" xml:id="stk241" contextRef="#ctx0" brushRef="#br3">6069 918 0,'-8'0'0,"-9"9"32,9 -1 -32,0 0 0,-8 0 15,8 8 -15,-1 1 16,1 -1 -16,8 8 0,-8 -7 15,8 -1 -15,0 0 16,0 1 -16,0 -9 16,8 0 -16,9 -8 15,-9 -8 1,0 0 -16,0 0 0,0 -9 16,0 9 -16,1 -8 15,-1 -9 -15,0 9 0,-8 0 16,0 -9 -16,0 9 15,0 0 -15,0 -1 16,-8 9 -16,0 -8 16,-17 16 -1,17 8 -15,0 0 16,0 0 -16,-1 9 0,1 -1 16,0 8 -16,0 -7 15,8 7 -15,0 -8 16,0 9 -16,8 -9 0,-8 1 15,8 -9 1,9 0 0,-9 -8 -1,8 -16 -15,-16 7 16,8 -7 -16,-8 0 16,0 -1 -16,8 1 0,-8 0 15,0 0 -15,-8 -1 16,8 1 -16,0 8 0,-8 8 14,0 0 2,-8 8 0,7 8 -16,1 -8 15,8 9 -15,-8 -1 16,0 8 -16,8 -7 16,-8 -1 -16,8 0 0,0 -7 15,0 -1 -15,16 -16 31,-16 -1 -31,8 1 16,-8 -8 -16,8 0 16,1 -1 -16,-9 1 15,8 0 -15,-8 -1 0,8 1 16,-8 0 -16,0 8 16,-16 16 -1,7 -8 1,1 16 -16,0 -8 15,0 9 -15,0 -1 0,-9 8 16,17 -7 -16,-8 -1 16,0 0 -16,8 1 15,0 -1 -15,0 0 0,0 -8 16,8 9 0,0 -17 -1,9 -17 1,-9 9 -16,0 0 0,8 -8 15,-7 -1 -15,-1 1 16,0 0 -16,0 -9 0,0 9 16,0 0 -16,1 -9 15,-9 17 -15,0 0 0,-9 0 32,-7 8 -32,8 8 15,0 8 -15,-9 -8 0,1 9 16,8 7 -16,-8 -8 15,7 9 -15,1 -9 16,0 1 -16,0 -1 0,8 -8 4,0 0 -4,8 -8 15,0 -8 1,0 0 -16,9 0 16,-1 -9 -16,-8 1 15,9 -8 -15,-1 7 16,0 -7 -16,1 8 0,-1 -1 15,-8 -7 -15,0 16 16,0 -9 -16,-16 25 31,-8 1 -15,0 7 -16,-1 0 0,1 9 16,0 -9 -16,-1 8 15,1 1 -15,0 -1 16,7 1 -16,-7 -9 0,16 0 15,-8 -7 1,16 -18 0,0 1 -16,9 0 15,-9 -8 -15,0 0 16,8 -9 -16,1 9 16,-9 -1 -16,8 1 0,-8 -8 15,0 7 -15,1 1 16,-9 8 -16,0 0 15,0 -9 -15,-17 17 16,9 9 0,0 -9 -16,-8 8 15,7 8 -15,-7 -8 0,8 9 16,0 -1 -16,0 0 16,-1 0 -16,9 1 0,0 -9 15,0 8 -15,9 -16 31,7 -16 -31,-8 16 16,0 -16 -16,0 7 16,1 -7 -16,-1 0 15,0 0 -15,-8 -1 15,8 1 1,-8 8 -16,0 0 16,-8 -9 -16,0 9 15,-9 8 1,9 0 -16,0 8 15,0 0 -15,0 1 0,0 7 16,-1 0 -16,9 9 16,0 -9 -16,0 0 15,9 9 -15,-1 -9 0,0 -8 16,0 0 -16,0 -8 16,0 0 -16,9 0 15,-1 0 -15,-8 -8 0,9 0 16,-9 8 -16,8 -8 15,-8 0 -15,8 0 16</inkml:trace>
    </iact:actionData>
  </iact:action>
  <iact:action type="add" startTime="232799">
    <iact:property name="dataType"/>
    <iact:actionData xml:id="d242">
      <inkml:trace xmlns:inkml="http://www.w3.org/2003/InkML" xml:id="stk242" contextRef="#ctx0" brushRef="#br2">5979 886 0,'0'8'0,"-8"0"63,8 8 -32,-8 -7 -31,8 7 0,-8 -8 16,8 0 -16,0 9 15,0 -9 1,8 -8 -1,8 0 1,0 -8 0,-7 8 -1,-1 0 1,0 0 0,0 0 77,8 -17 -77,-7 1 -16,-1 0 16,-8 7 -1,8 1 -15,-8 0 16,-8 16 31,8 9 -32,-8 -9 -15,-1 8 0,1 -8 16,0 9 -16,0 -1 16,0 0 -16,0 0 0,-1 1 15,1 -9 -15,8 8 16,-8 -8 -16,8 9 14,8 -9 18,0 -16 -32,-8 0 15</inkml:trace>
    </iact:actionData>
  </iact:action>
  <iact:action type="add" startTime="233501">
    <iact:property name="dataType"/>
    <iact:actionData xml:id="d243">
      <inkml:trace xmlns:inkml="http://www.w3.org/2003/InkML" xml:id="stk243" contextRef="#ctx0" brushRef="#br2">6134 943 0,'-8'0'0,"0"8"16,-9 8 15,1 1 -31,8 -9 16,8 0 -1,8 0 1,8 0 0,-7 -8 -1,-1 0 -15,0 0 0,8 0 16,-8 0 -16,1 8 16,-1 -8 -16,0 0 15,0 9 -15,-8 -1 31,-8 8 -31,0 -8 16,-9 0 0,9 1 -16,0 -9 15,0 8 -15,-8 -8 16,7 8 -16,1 -8 0,0 -8 16,0 0 -1,8 -9 1</inkml:trace>
    </iact:actionData>
  </iact:action>
  <iact:action type="add" startTime="233984">
    <iact:property name="dataType"/>
    <iact:actionData xml:id="d244">
      <inkml:trace xmlns:inkml="http://www.w3.org/2003/InkML" xml:id="stk244" contextRef="#ctx0" brushRef="#br2">6110 943 0,'16'0'15,"-8"0"-15,0 0 16,0 0 -16,9 0 0,-9 0 16,0 0 -16,8 -8 15,-7 8 -15,7 0 16,-8 0 -16,0 0 0,0 0 15,9 0 1</inkml:trace>
    </iact:actionData>
  </iact:action>
  <iact:action type="add" startTime="234514">
    <iact:property name="dataType"/>
    <iact:actionData xml:id="d245">
      <inkml:trace xmlns:inkml="http://www.w3.org/2003/InkML" xml:id="stk245" contextRef="#ctx0" brushRef="#br2">6322 984 0,'8'0'0,"0"16"32,0 0 -32,0 1 15,-8 -9 1,9 0 -16,-9 0 15,-9 0 1,9 9 -16,-16 -1 16,0 -8 -1,8 -8 -15,0 8 16,-1 -8 -16,1 0 16,0 0 -16,-8 0 15,8 -16 1</inkml:trace>
    </iact:actionData>
  </iact:action>
  <iact:action type="add" startTime="234905">
    <iact:property name="dataType"/>
    <iact:actionData xml:id="d246">
      <inkml:trace xmlns:inkml="http://www.w3.org/2003/InkML" xml:id="stk246" contextRef="#ctx0" brushRef="#br2">6248 992 0,'9'0'0,"7"0"16,-8 0 -16,8 0 15,1 0 -15,-1 -8 16,8 8 -16,-7 -8 15,7 8 -15,-7 -9 0,7 9 16,-8 -8 -16,1 8 16,-1 -8 -16,0 8 0,-7 0 15</inkml:trace>
    </iact:actionData>
  </iact:action>
  <iact:action type="add" startTime="237264">
    <iact:property name="dataType"/>
    <iact:actionData xml:id="d247">
      <inkml:trace xmlns:inkml="http://www.w3.org/2003/InkML" xml:id="stk247" contextRef="#ctx0" brushRef="#br2">5538 3219 0,'9'-8'0,"7"8"16,-8 0 0,0 0 -16,0 0 0,0 0 15,1 0 -15,-1 0 16,8 8 -1</inkml:trace>
    </iact:actionData>
  </iact:action>
  <iact:action type="add" startTime="237452">
    <iact:property name="dataType"/>
    <iact:actionData xml:id="d248">
      <inkml:trace xmlns:inkml="http://www.w3.org/2003/InkML" xml:id="stk248" contextRef="#ctx0" brushRef="#br2">5563 3300 0,'8'0'0,"8"0"31,-8 0 -15,1 0 -16,-1 0 15,0 0 -15,0 -8 0,0 8 16,0 0 -16</inkml:trace>
    </iact:actionData>
  </iact:action>
  <iact:action type="add" startTime="237903">
    <iact:property name="dataType"/>
    <iact:actionData xml:id="d249">
      <inkml:trace xmlns:inkml="http://www.w3.org/2003/InkML" xml:id="stk249" contextRef="#ctx0" brushRef="#br2">5726 3153 0,'16'-8'0,"-7"8"0,-1 0 16,0 0 -16,0 0 15,0 0 -15,0 0 16,9 8 -1,-17 1 -15,0 7 16,0 0 0,-17 1 -1,9 -9 1,-8 0 0,8 0 -1,16 -8 6,8 0 -5,-8 0 0,1 0 -16,7 8 15,-8 -8 -15,0 8 0,0 0 16,0 1 -16,1 -1 16,-9 8 -16,8 -8 0,-8 0 15,8 9 -15,-8 -9 16,0 0 -16,0 0 15,-8 0 -15,-9 9 16,9 -9 -16,0 0 16,0 -8 -16,0 0 0,-8 8 15,7 -8 -15,-7 0 16,8 -8 -16,0 8 16,-9 -8 -16,9 0 0,0 -1 15,-8 1 1,16 0 -16</inkml:trace>
    </iact:actionData>
  </iact:action>
  <iact:action type="add" startTime="239270">
    <iact:property name="dataType"/>
    <iact:actionData xml:id="d250">
      <inkml:trace xmlns:inkml="http://www.w3.org/2003/InkML" xml:id="stk250" contextRef="#ctx0" brushRef="#br2">5922 3390 0,'0'8'0,"8"0"47,-8 0 -32,0 1 17,0 -18 -17,0 1 63</inkml:trace>
    </iact:actionData>
  </iact:action>
  <iact:action type="add" startTime="239707">
    <iact:property name="dataType"/>
    <iact:actionData xml:id="d251">
      <inkml:trace xmlns:inkml="http://www.w3.org/2003/InkML" xml:id="stk251" contextRef="#ctx0" brushRef="#br2">6110 3186 0,'-17'0'15,"9"0"1,-8 8 0,8 0 -16,-9 1 0,9 -1 15,0 0 -15,0 8 16,0 0 -16,0 -7 16,8 7 -16,-9 0 0,9 1 15,-8 -1 -15,8 -8 16,8 8 -16,-8 -8 0,9 1 15,-9 7 -15,16 -8 16,-8 0 0,8 -8 -16,-7 0 0,-1 0 15,0 0 -15,0 -8 16,0 -8 0,0 8 -16,-8 -1 15,0 -7 -15,-8 8 16,0 0 -1,-8 8 1,-1 8 0,9 0 -1,0 0 -15,0 0 16,16 1 0,0 -9 -1</inkml:trace>
    </iact:actionData>
  </iact:action>
  <iact:action type="add" startTime="240253">
    <iact:property name="dataType"/>
    <iact:actionData xml:id="d252">
      <inkml:trace xmlns:inkml="http://www.w3.org/2003/InkML" xml:id="stk252" contextRef="#ctx0" brushRef="#br2">6167 3251 0,'-8'8'0,"-1"1"15,9 -1 1,0 8 15,0 -8 -15,9 0 -1,7 1 -15,0 -1 16,-8 -8 0,1 0 -16,-1 0 15,0 0 -15,8 8 0,-8 0 16,1 0 0,-1 0 -1,-8 0 1,-8 1 -1,-1 7 1,-7 -8 -16,8 0 16,0 -8 -16,0 8 15,-1 -8 -15,1 9 16,0 -9 -16,0 0 0,0 0 16,-9 -9 -1,9 1 -15,0 -8 16,8 0 -1,0 7 -15,0 1 16,0 -8 -16</inkml:trace>
    </iact:actionData>
  </iact:action>
  <iact:action type="add" startTime="240741">
    <iact:property name="dataType"/>
    <iact:actionData xml:id="d253">
      <inkml:trace xmlns:inkml="http://www.w3.org/2003/InkML" xml:id="stk253" contextRef="#ctx0" brushRef="#br2">6150 3235 0,'9'0'15,"-1"0"-15,0 0 16,0 8 -16,8 -8 16,-7 0 -16,7 0 15,-8 0 -15,8 8 16,-7 -8 -16,-1 0 0,8 0 15,-8 0 1,0 0 0</inkml:trace>
    </iact:actionData>
  </iact:action>
  <iact:action type="add" startTime="241053">
    <iact:property name="dataType"/>
    <iact:actionData xml:id="d254">
      <inkml:trace xmlns:inkml="http://www.w3.org/2003/InkML" xml:id="stk254" contextRef="#ctx0" brushRef="#br2">6322 3243 0,'8'16'16,"-8"-7"-16,-8 -1 15,8 8 -15,0 -8 16,0 -16 62,0 -8 -78,0 8 16,0 -1 -16,-8 1 15,8 0 1,8 0 30,8 16 -30,0 -8 -1,-7 0 -15,-1 0 0,0 8 16,0 -8 -16,0 0 15,9 -8 1,-9 8 -16,0 0 16,0 8 46,-16 9 -62,8 -9 16,0 8 -16,-8 -8 15,8 9 -15,0 -9 16,0 8 -16,-8 0 0,8 -8 16,-9 9 -16,9 -1 15,-8 -8 -15,8 9 16,0 -9 -16,-8 8 0,8 -8 16,-8 0 -1,0 1 1</inkml:trace>
    </iact:actionData>
  </iact:action>
  <iact:action type="add" startTime="241693">
    <iact:property name="dataType"/>
    <iact:actionData xml:id="d255">
      <inkml:trace xmlns:inkml="http://www.w3.org/2003/InkML" xml:id="stk255" contextRef="#ctx0" brushRef="#br2">6338 3349 0,'16'0'0,"-7"0"15,-1 0 -15,0 0 16,8 0 -16,1 0 16,-1 0 -16,-8 0 0,8 0 15,-7 -8 -15,-1 8 31,0 -8 -31,0 0 16</inkml:trace>
    </iact:actionData>
  </iact:action>
  <iact:action type="add" startTime="241927">
    <iact:property name="dataType"/>
    <iact:actionData xml:id="d256">
      <inkml:trace xmlns:inkml="http://www.w3.org/2003/InkML" xml:id="stk256" contextRef="#ctx0" brushRef="#br2">6518 3251 0,'0'8'0,"0"1"0,8 7 15,-16 -8 -15,8 8 16,0 1 -16,0 -1 15,0 0 -15,0 1 0,0 -1 16,0 0 -16,-8 1 16,8 -1 -16,-9 -8 15,9 8 -15,0 -7 0,-8 7 16</inkml:trace>
    </iact:actionData>
  </iact:action>
  <iact:action type="add" startTime="242177">
    <iact:property name="dataType"/>
    <iact:actionData xml:id="d257">
      <inkml:trace xmlns:inkml="http://www.w3.org/2003/InkML" xml:id="stk257" contextRef="#ctx0" brushRef="#br2">6632 3317 0,'-8'8'0,"0"-8"15,0 8 -15,-1 -8 16,-7 8 -1,8 0 -15,-8 -8 16,7 8 -16,1 -8 0,0 8 16,16 1 18,9 -1 -19,-9 -8 -15,0 0 0,0 8 16,0 -8 -16,9 16 15,-9 1 1,-16 -1 0,8 -8 -16,-9 8 15,1 -16 1,0 9 0</inkml:trace>
    </iact:actionData>
  </iact:action>
  <iact:action type="add" startTime="242539">
    <iact:property name="dataType"/>
    <iact:actionData xml:id="d258">
      <inkml:trace xmlns:inkml="http://www.w3.org/2003/InkML" xml:id="stk258" contextRef="#ctx0" brushRef="#br2">6681 3365 0,'8'9'0,"0"7"31,-8 -8 -31,8 0 15,-8 9 -15,9 -9 16,-1 8 -16,0 -8 0,-8 9 16,8 -9 -16,-8 0 15,0 8 -15,0 -8 16,0 0 -16,-8 9 16,-8 -9 -1,-1 -8 1,9 0 -16,0 -8 0,0 0 15,-9 -1 -15,9 1 16</inkml:trace>
    </iact:actionData>
  </iact:action>
  <iact:action type="add" startTime="242835">
    <iact:property name="dataType"/>
    <iact:actionData xml:id="d259">
      <inkml:trace xmlns:inkml="http://www.w3.org/2003/InkML" xml:id="stk259" contextRef="#ctx0" brushRef="#br2">6599 3382 0,'9'-8'0,"7"8"16,-8 0 -16,8 8 16,-8 -8 -16,9 0 0,-1 0 15,9 8 -15,-9 -8 16,0 0 -16,1 0 16,-1 0 -16,-8 0 0,0 0 15,9 0 -15</inkml:trace>
    </iact:actionData>
  </iact:action>
  <iact:action type="add" startTime="243932">
    <iact:property name="dataType"/>
    <iact:actionData xml:id="d260">
      <inkml:trace xmlns:inkml="http://www.w3.org/2003/InkML" xml:id="stk260" contextRef="#ctx0" brushRef="#br2">6208 976 0,'0'16'0,"0"-8"0,8 0 16,-8 8 -16,0 -7 15,0 7 -15,0 -8 16,0 8 -16,0 1 0,0 -9 16,0 8 -16,0 -8 15,8 0 -15,-8 9 0,0 -9 16,8 0 15,-8 -16 -31</inkml:trace>
    </iact:actionData>
  </iact:action>
  <iact:action type="add" startTime="244213">
    <iact:property name="dataType"/>
    <iact:actionData xml:id="d261">
      <inkml:trace xmlns:inkml="http://www.w3.org/2003/InkML" xml:id="stk261" contextRef="#ctx0" brushRef="#br2">6306 918 0,'0'17'16,"-9"-9"0,1 0 -16,8 0 15,-8 9 -15,0 -9 16,0 8 -16,0 -8 0,-1 8 16,1 -7 -16,8 -1 15,-8 0 -15,0 0 16,16 -16 46,8 0 -46,-7 8 -16,7 0 16,-8 8 -1,0 0 1,-8 8 -1,8 -7 -15,-8 -1 16,0 0 -16,0 8 16</inkml:trace>
    </iact:actionData>
  </iact:action>
  <iact:action type="add" startTime="251281">
    <iact:property name="dataType"/>
    <iact:actionData xml:id="d262">
      <inkml:trace xmlns:inkml="http://www.w3.org/2003/InkML" xml:id="stk262" contextRef="#ctx0" brushRef="#br4">5791 1367 0,'0'8'0,"0"9"16,9 -1 -1,-9 0 1,0 -8 -16,0 9 0,0 -9 15,0 8 -15,0 0 16,0 -7 -16,0 7 16,0 -8 -16,0 8 0,0 -8 15,0 1 1,8 -1 0</inkml:trace>
    </iact:actionData>
  </iact:action>
  <iact:action type="add" startTime="251609">
    <iact:property name="dataType"/>
    <iact:actionData xml:id="d263">
      <inkml:trace xmlns:inkml="http://www.w3.org/2003/InkML" xml:id="stk263" contextRef="#ctx0" brushRef="#br4">5906 1530 0,'-9'8'0,"18"-24"78</inkml:trace>
    </iact:actionData>
  </iact:action>
  <iact:action type="add" startTime="251967">
    <iact:property name="dataType"/>
    <iact:actionData xml:id="d264">
      <inkml:trace xmlns:inkml="http://www.w3.org/2003/InkML" xml:id="stk264" contextRef="#ctx0" brushRef="#br4">6028 1392 0,'-16'16'0,"8"-8"0,-1 8 16,9 1 -16,-8 -1 0,0 -8 16,8 8 -16,0 1 15,0 -1 -15,8 -8 16,0 8 -16,9 -7 16,-9 -9 -1,8 0 -15,-8 -9 0,1 9 16,-1 -8 -16,0 0 15,0 0 -15,0 -8 16,-8 8 -16,0 -9 0,0 1 16,0 8 -16,0 -9 15,0 9 -15,-8 -8 16,-8 8 0,8 8 -1,-1 -8 -15,1 8 16</inkml:trace>
    </iact:actionData>
  </iact:action>
  <iact:action type="add" startTime="252356">
    <iact:property name="dataType"/>
    <iact:actionData xml:id="d265">
      <inkml:trace xmlns:inkml="http://www.w3.org/2003/InkML" xml:id="stk265" contextRef="#ctx0" brushRef="#br4">6126 1392 0,'0'8'0,"0"8"31,-8 -8 -15,0 8 0,8 -7 -16,-9 -1 0,9 0 15,0 8 1,9 -8 -1,7 -8 -15,-8 0 16,0 0 -16,0 0 16,1 -8 -16,-1 0 0,0 8 15,0 -8 -15,0 0 16,0 0 -16</inkml:trace>
    </iact:actionData>
  </iact:action>
  <iact:action type="add" startTime="252622">
    <iact:property name="dataType"/>
    <iact:actionData xml:id="d266">
      <inkml:trace xmlns:inkml="http://www.w3.org/2003/InkML" xml:id="stk266" contextRef="#ctx0" brushRef="#br4">6208 1392 0,'0'8'0,"-9"8"31,9 -8 -31,-8 8 16,8 -7 -16,0 -1 0,0 8 15,-8 -8 -15,8 9 16,0 -9 -16,-8 8 15,8 -8 -15,0 0 0,0 0 16</inkml:trace>
    </iact:actionData>
  </iact:action>
  <iact:action type="add" startTime="252877">
    <iact:property name="dataType"/>
    <iact:actionData xml:id="d267">
      <inkml:trace xmlns:inkml="http://www.w3.org/2003/InkML" xml:id="stk267" contextRef="#ctx0" brushRef="#br4">6297 1440 0,'-16'0'16,"0"9"0,8 -1 -1,-1 0 1,1 0 -1,25 0 1,-1 0 0,-8 -8 -1,0 0 -15,0 9 16,1 -1 -16,7 -8 0,-8 0 16,0 8 -16,0 0 15,0 0 1,-16 8 -1,0 -7 1,0 -1 0,0 -8 -16,0 0 0,-9 8 15,9 -8 -15,0 0 16,0 0 -16,-8 -16 16,7 7 -1</inkml:trace>
    </iact:actionData>
  </iact:action>
  <iact:action type="add" startTime="253315">
    <iact:property name="dataType"/>
    <iact:actionData xml:id="d268">
      <inkml:trace xmlns:inkml="http://www.w3.org/2003/InkML" xml:id="stk268" contextRef="#ctx0" brushRef="#br4">6265 1432 0,'16'0'0,"0"0"0,-7 0 15,7 0 -15,-8 0 16,8 0 -16,-8 -8 29,9 8 -29,-9 0 0,0 0 15,0 0 -15,0 -8 16,1 8 -16,7 0 16,-8 0 -1</inkml:trace>
    </iact:actionData>
  </iact:action>
  <iact:action type="add" startTime="253906">
    <iact:property name="dataType"/>
    <iact:actionData xml:id="d269">
      <inkml:trace xmlns:inkml="http://www.w3.org/2003/InkML" xml:id="stk269" contextRef="#ctx0" brushRef="#br4">6444 1449 0,'0'16'31,"0"-8"-31,-8 0 0,8 0 16,0 1 -16,0 7 15,-8 -8 -15,8 8 16,0 -8 -16,-8 1 16,8 7 -16,-8 0 15,8 -8 1,8 -16 15</inkml:trace>
    </iact:actionData>
  </iact:action>
  <iact:action type="add" startTime="254172">
    <iact:property name="dataType"/>
    <iact:actionData xml:id="d270">
      <inkml:trace xmlns:inkml="http://www.w3.org/2003/InkML" xml:id="stk270" contextRef="#ctx0" brushRef="#br4">6526 1473 0,'-8'8'0,"0"0"15,-1 -8 1,1 9 -16,0 -1 0,-8 -8 15,8 8 1,-1 -8 -16,1 0 16,0 8 -16,16 -8 47,0 0 -47,1 0 15,-1 0 -15,8 0 16,-8 8 -16,0 -8 0,9 8 15,-9 9 1,-8 -9 0,-8 8 -1,8 -8 1,-8 -8 2,-1 0 -18</inkml:trace>
    </iact:actionData>
  </iact:action>
  <iact:action type="add" startTime="254580">
    <iact:property name="dataType"/>
    <iact:actionData xml:id="d271">
      <inkml:trace xmlns:inkml="http://www.w3.org/2003/InkML" xml:id="stk271" contextRef="#ctx0" brushRef="#br4">6624 1432 0,'8'8'16,"0"1"-16,0 7 31,-8 -8 -31,8 0 16,-8 0 -16,0 9 16,9 -9 -16,-9 0 15,0 0 -15,0 0 0,0 9 16,0 -9 -16,0 0 15,-9 8 1,1 -8 -16,-8 -8 16,8 9 -1,-8 -18 1,7 -7 0,1 8 -16</inkml:trace>
    </iact:actionData>
  </iact:action>
  <iact:action type="add" startTime="255050">
    <iact:property name="dataType"/>
    <iact:actionData xml:id="d272">
      <inkml:trace xmlns:inkml="http://www.w3.org/2003/InkML" xml:id="stk272" contextRef="#ctx0" brushRef="#br4">6550 1432 0,'17'0'31,"-1"-8"-31,-8 8 15,9 -8 -15,-1 8 16,0 0 -16,0 -8 16,1 8 -16,7 0 0,-7 -8 15,-1 8 -15,-8 0 16,8 0 -16,1 0 16</inkml:trace>
    </iact:actionData>
  </iact:action>
  <iact:action type="add" startTime="256864">
    <iact:property name="dataType"/>
    <iact:actionData xml:id="d273">
      <inkml:trace xmlns:inkml="http://www.w3.org/2003/InkML" xml:id="stk273" contextRef="#ctx0" brushRef="#br4">5612 1653 0,'0'8'0,"0"8"31,0 -8 -31,0 8 16,0 -7 -16,0 7 0,0 -8 16,0 8 -16,0 -7 15,0 -1 -15,0 8 16,0 -8 -16,0 0 15,0 1 1,-8 -18 15</inkml:trace>
    </iact:actionData>
  </iact:action>
  <iact:action type="add" startTime="257118">
    <iact:property name="dataType"/>
    <iact:actionData xml:id="d274">
      <inkml:trace xmlns:inkml="http://www.w3.org/2003/InkML" xml:id="stk274" contextRef="#ctx0" brushRef="#br4">5571 1742 0,'16'0'15,"-8"0"-15,1 0 0,-1 0 16,0 -8 -16,8 8 0,-8 0 16,1 0 -16,-1 -8 15,8 8 1</inkml:trace>
    </iact:actionData>
  </iact:action>
  <iact:action type="add" startTime="258069">
    <iact:property name="dataType"/>
    <iact:actionData xml:id="d275">
      <inkml:trace xmlns:inkml="http://www.w3.org/2003/InkML" xml:id="stk275" contextRef="#ctx0" brushRef="#br4">5791 1636 0,'-16'8'0,"8"1"15,8 -1 -10,-8 8 11,8 -8 -16,0 8 16,-8 1 -16,8 -9 15,0 8 -15,8 -8 0,0 1 16,0 -9 0,8 0 -1,1 -9 1,-9 1 -16,-8 0 15,8 0 -15,0 0 0,-8 -9 16,0 9 -16,0 -8 16,0 8 -16,0 0 15,-8 -9 -15,0 17 16,0 -8 0,-9 16 -1,1 9 -15,16 -9 16,-8 0 -16,8 0 15</inkml:trace>
    </iact:actionData>
  </iact:action>
  <iact:action type="add" startTime="258480">
    <iact:property name="dataType"/>
    <iact:actionData xml:id="d276">
      <inkml:trace xmlns:inkml="http://www.w3.org/2003/InkML" xml:id="stk276" contextRef="#ctx0" brushRef="#br4">5775 1759 0,'-8'8'0,"0"0"0,0 8 31,8 -8 -15,0 1 -16,0 -1 0,0 0 16,8 0 -1,0 0 -15,0 -8 16,0 0 -16,9 0 15,-9 0 -15,0 -8 16,0 8 -16,0 -8 0,8 -8 15,-7 7 0,-9 1 -15,0 0 0,0 -8 16,-9 8 0,1 -1 -1,0 9 1,0 0 -1,8 9 1</inkml:trace>
    </iact:actionData>
  </iact:action>
  <iact:action type="add" startTime="258885">
    <iact:property name="dataType"/>
    <iact:actionData xml:id="d277">
      <inkml:trace xmlns:inkml="http://www.w3.org/2003/InkML" xml:id="stk277" contextRef="#ctx0" brushRef="#br4">5922 1791 0,'0'8'0,"-8"1"16,16 -9 0,0 -9 30</inkml:trace>
    </iact:actionData>
  </iact:action>
  <iact:action type="add" startTime="259421">
    <iact:property name="dataType"/>
    <iact:actionData xml:id="d278">
      <inkml:trace xmlns:inkml="http://www.w3.org/2003/InkML" xml:id="stk278" contextRef="#ctx0" brushRef="#br4">5987 1653 0,'8'-9'15,"9"1"-15,-9 8 0,0 0 16,0 0 -16,0 0 15,9 8 1,-9 1 -16,0 -1 16,-16 8 -1,0 0 1,0 -8 0,-1 1 -16,1 -1 15,-8 -8 -15,8 8 16,16 -16 31,8 8 -32,-8 0 1,1 8 -16,-1 -8 0,0 0 16,8 8 -16,-8 0 15,0 0 -15,1 1 16,-9 -1 -16,0 0 15,0 0 -15,0 0 16,-17 9 0,9 -9 -16,-8 0 15,8 0 -15,0 -8 16,-1 0 -16,1 0 0,0 0 16,-8 0 -1,8 -16 1,8 8 -16,0 -1 0</inkml:trace>
    </iact:actionData>
  </iact:action>
  <iact:action type="add" startTime="259952">
    <iact:property name="dataType"/>
    <iact:actionData xml:id="d279">
      <inkml:trace xmlns:inkml="http://www.w3.org/2003/InkML" xml:id="stk279" contextRef="#ctx0" brushRef="#br4">6175 1669 0,'-8'8'0,"-9"8"31,9 -8 -15,-8 9 -1,16 -9 1,8 0 0,0 0 -1,9 -8 -15,-9 8 16,0 -8 -16,8 9 15,-8 -9 -15,1 0 0,-1 8 16,0 -8 -16,0 8 16,0 8 -1,-16 -8 1,-8 1 0,8 -1 -16,-1 -8 15,1 8 -15,0 -8 16,0 8 -16,-8 -8 15,7 0 -15,1 0 16,-8 -8 0,8 0 -1,8 -9 1</inkml:trace>
    </iact:actionData>
  </iact:action>
  <iact:action type="add" startTime="260467">
    <iact:property name="dataType"/>
    <iact:actionData xml:id="d280">
      <inkml:trace xmlns:inkml="http://www.w3.org/2003/InkML" xml:id="stk280" contextRef="#ctx0" brushRef="#br4">6150 1669 0,'9'8'0,"-1"-8"0,8 8 16,-8 -8 -16,9 0 16,-9 0 -16,8 0 15,-8 0 -15,9 0 16,-9 0 -16,8 -8 0,-8 8 16,0 0 -16,1 -8 15</inkml:trace>
    </iact:actionData>
  </iact:action>
  <iact:action type="add" startTime="260798">
    <iact:property name="dataType"/>
    <iact:actionData xml:id="d281">
      <inkml:trace xmlns:inkml="http://www.w3.org/2003/InkML" xml:id="stk281" contextRef="#ctx0" brushRef="#br4">6338 1685 0,'0'8'0,"0"0"0,-8 1 15,8 7 1,0 -8 -16,0 0 0,0 9 15,0 -9 -15,0 8 16,-8 0 -16,8 -7 16,0 -1 -16,0 0 0,-8 0 15,8 8 1,8 -24 15</inkml:trace>
    </iact:actionData>
  </iact:action>
  <iact:action type="add" startTime="261048">
    <iact:property name="dataType"/>
    <iact:actionData xml:id="d282">
      <inkml:trace xmlns:inkml="http://www.w3.org/2003/InkML" xml:id="stk282" contextRef="#ctx0" brushRef="#br4">6428 1734 0,'-8'8'0,"-9"-8"31,9 8 -31,0 -8 15,-8 9 -15,8 -1 0,-1 -8 16,-7 8 -16,8 -8 16,0 0 -1,24 0 17,-8 0 -17,0 0 -15,1 8 16,7 -8 -1,-8 16 1,0 -7 -16,-8 7 16,-8 0 -1,8 -8 1</inkml:trace>
    </iact:actionData>
  </iact:action>
  <iact:action type="add" startTime="261469">
    <iact:property name="dataType"/>
    <iact:actionData xml:id="d283">
      <inkml:trace xmlns:inkml="http://www.w3.org/2003/InkML" xml:id="stk283" contextRef="#ctx0" brushRef="#br4">6518 1718 0,'16'0'0,"-8"16"16,0 0 -16,-8 -7 16,9 -1 -16,-9 0 15,0 0 -15,8 0 16,-8 0 -16,-8 9 0,8 -9 16,0 0 -16,-9 0 15,1 0 -15,0 9 16,-8 -9 -1,8 -8 1,-1 0 0,-7 -8 -16,16 -1 15,-8 -7 -15,8 8 16</inkml:trace>
    </iact:actionData>
  </iact:action>
  <iact:action type="add" startTime="261826">
    <iact:property name="dataType"/>
    <iact:actionData xml:id="d284">
      <inkml:trace xmlns:inkml="http://www.w3.org/2003/InkML" xml:id="stk284" contextRef="#ctx0" brushRef="#br4">6469 1701 0,'8'9'0,"8"-9"31,-8 0 -31,1 0 16,7 0 -16,0 0 0,1 0 15,-1 0 -15,8 8 16,-7 -8 -16,-1 0 16,0 0 -16,-8 -8 0,9 8 15,-9 0 -15,8 0 16</inkml:trace>
    </iact:actionData>
  </iact:action>
  <iact:action type="add" startTime="262659">
    <iact:property name="dataType"/>
    <iact:actionData xml:id="d285">
      <inkml:trace xmlns:inkml="http://www.w3.org/2003/InkML" xml:id="stk285" contextRef="#ctx0" brushRef="#br4">5612 1954 0,'16'17'15,"-16"-1"1,0 -8 -1,0 0 -15,0 0 0,0 9 16,0 -9 -16,0 8 16,0 1 -16,-8 -9 0,8 0 15,0 8 -15,0 -8 16,-8 -8 15</inkml:trace>
    </iact:actionData>
  </iact:action>
  <iact:action type="add" startTime="262940">
    <iact:property name="dataType"/>
    <iact:actionData xml:id="d286">
      <inkml:trace xmlns:inkml="http://www.w3.org/2003/InkML" xml:id="stk286" contextRef="#ctx0" brushRef="#br4">5595 2036 0,'25'0'0,"-17"0"0,0 0 15,9 0 -15,-9 0 16,0 0 -16,0 -8 0,8 8 16,-7 -8 -1</inkml:trace>
    </iact:actionData>
  </iact:action>
  <iact:action type="add" startTime="264925">
    <iact:property name="dataType"/>
    <iact:actionData xml:id="d287">
      <inkml:trace xmlns:inkml="http://www.w3.org/2003/InkML" xml:id="stk287" contextRef="#ctx0" brushRef="#br4">5751 1922 0,'8'0'0,"8"0"45,-8 0 -45,0 0 16,1 0 -16,-1 0 15,0 8 -15,8 -8 16,-8 16 0,-8 -8 -1,-8 9 -15,0 -9 16,0 0 -1,-8 0 1,7 -8 -16,1 8 0,0 -8 16,0 8 15,16 -8 0,8 9 -31,-7 -9 16,-1 8 -16,0 -8 15,8 16 1,-8 -8 0,0 9 -16,-16 -1 15,0 -8 1,0 0 0,0 0 -16,0 -8 15,0 0 -15,-1 0 16,-7 0 -16,8 0 0,0 -8 15,0 0 1,-1 0 0</inkml:trace>
    </iact:actionData>
  </iact:action>
  <iact:action type="add" startTime="266691">
    <iact:property name="dataType"/>
    <iact:actionData xml:id="d288">
      <inkml:trace xmlns:inkml="http://www.w3.org/2003/InkML" xml:id="stk288" contextRef="#ctx0" brushRef="#br4">5914 2109 0,'0'8'0</inkml:trace>
    </iact:actionData>
  </iact:action>
  <iact:action type="add" startTime="267143">
    <iact:property name="dataType"/>
    <iact:actionData xml:id="d289">
      <inkml:trace xmlns:inkml="http://www.w3.org/2003/InkML" xml:id="stk289" contextRef="#ctx0" brushRef="#br4">6093 1905 0,'-8'0'0,"0"9"0,0 -1 16,0 0 -16,0 0 0,-1 0 16,1 8 -1,0 1 -15,0 -1 0,0 0 16,8 1 -16,0 -1 15,0 -8 -15,8 0 16,-8 9 -16,8 -9 16,8 0 -1,-7 -16 -15,7 8 16,0 -8 0,-8 -9 -1,-8 9 -15,0 -8 16,-8 8 -1,0 0 1,0 8 0,0 8 -16,0 0 15,-1 0 1,9 8 0</inkml:trace>
    </iact:actionData>
  </iact:action>
  <iact:action type="add" startTime="268926">
    <iact:property name="dataType"/>
    <iact:actionData xml:id="d290">
      <inkml:trace xmlns:inkml="http://www.w3.org/2003/InkML" xml:id="stk290" contextRef="#ctx0" brushRef="#br4">6175 1938 0,'-8'8'0,"8"0"31,-8 9 0,-1 -9 -31,9 8 16,0 -8 -1,9 0 1,-1 -8 0,0 9 -1,8 -9 -15,-8 0 16,1 0 -16,-1 0 15,0 8 -15,0 -8 16,0 8 -16,0 0 16,1 0 -1,-9 9 1,0 -1 -16,-9 -8 16,-7 0 -1,8 0 -15,0 0 16,0 -8 -16,-1 9 0,1 -9 15,0 0 -15,-8 0 16,8 0 0,-1 -9 -16,9 1 15,-8 -8 -15,8 8 16,0 0 -16,0 -9 16,0 9 -16</inkml:trace>
    </iact:actionData>
  </iact:action>
  <iact:action type="add" startTime="269472">
    <iact:property name="dataType"/>
    <iact:actionData xml:id="d291">
      <inkml:trace xmlns:inkml="http://www.w3.org/2003/InkML" xml:id="stk291" contextRef="#ctx0" brushRef="#br4">6159 1930 0,'16'0'0,"0"8"16,-8 -8 0,1 0 -16,7 0 15,0 0 -15,-8 0 0,9 0 16,-9 0 -16,8 -8 16,-8 8 -16,9 0 15,-9 0 1,-8 -8 -1</inkml:trace>
    </iact:actionData>
  </iact:action>
  <iact:action type="add" startTime="270209">
    <iact:property name="dataType"/>
    <iact:actionData xml:id="d292">
      <inkml:trace xmlns:inkml="http://www.w3.org/2003/InkML" xml:id="stk292" contextRef="#ctx0" brushRef="#br4">6330 1946 0,'0'8'0,"0"9"32,0 -9 -17,0 0 -15,0 0 0,0 0 16,0 0 -16,8 1 16,-8 -18 30,-8 -7 -30,8 0 0,-8 8 -1,8 -1 1,16 1 15,-8 8 -15,9 0 -16,-9 -8 15,0 8 -15,8 0 0,-8 0 16,1 0 -16,-1 0 16,0 0 -16,8 0 15,-8 0 17,-8 8 -17,-8 9 -15,8 -9 16,-8 0 -16,8 0 15,-8 8 -15,8 1 0,-8 -9 16,8 8 -16,0 1 16,-8 -1 -16,8 0 15,0 0 -15,0 -7 0,0 7 16,-9 -8 0,1 -8 15</inkml:trace>
    </iact:actionData>
  </iact:action>
  <iact:action type="add" startTime="270823">
    <iact:property name="dataType"/>
    <iact:actionData xml:id="d293">
      <inkml:trace xmlns:inkml="http://www.w3.org/2003/InkML" xml:id="stk293" contextRef="#ctx0" brushRef="#br4">6371 2069 0,'16'0'0,"-8"0"0,0 0 0,9 0 15,-9 0 -15,0 0 16,0 0 -16,9 0 0,-9 -9 16,0 -7 -1</inkml:trace>
    </iact:actionData>
  </iact:action>
  <iact:action type="add" startTime="270995">
    <iact:property name="dataType"/>
    <iact:actionData xml:id="d294">
      <inkml:trace xmlns:inkml="http://www.w3.org/2003/InkML" xml:id="stk294" contextRef="#ctx0" brushRef="#br4">6526 1962 0,'0'9'0,"0"7"15,-8 -8 1,8 8 -16,0 1 0,0 -9 16,0 8 -16,-8 1 15,8 -1 -15,0 0 16,0 -8 -16,0 9 0,-9 -9 15,9 0 -15,0 8 16</inkml:trace>
    </iact:actionData>
  </iact:action>
  <iact:action type="add" startTime="271245">
    <iact:property name="dataType"/>
    <iact:actionData xml:id="d295">
      <inkml:trace xmlns:inkml="http://www.w3.org/2003/InkML" xml:id="stk295" contextRef="#ctx0" brushRef="#br4">6599 2011 0,'-8'9'0,"-8"7"31,8 -16 -31,0 8 16,-1 0 -16,1 0 0,0 -8 15,-8 9 1,32 -1 15,-8 -8 -15,0 0 -16,1 0 15,-1 0 -15,8 8 16,-8 0 0,-8 8 -16,0 -8 15,0 1 -15,-8 -1 16,8 0 -16,-8 8 15,0 -8 1,8 -16 15</inkml:trace>
    </iact:actionData>
  </iact:action>
  <iact:action type="add" startTime="271667">
    <iact:property name="dataType"/>
    <iact:actionData xml:id="d296">
      <inkml:trace xmlns:inkml="http://www.w3.org/2003/InkML" xml:id="stk296" contextRef="#ctx0" brushRef="#br4">6681 2003 0,'8'17'15,"0"-1"-15,-8 -8 16,8 0 -16,-8 0 15,9 1 -15,-9 7 0,8 -8 16,-8 0 -16,0 0 16,8 0 -16,-8 9 15,0 -9 -15,-8 8 16,8 -8 -3,-8 1 2,-9 -1 -15,9 -8 16,-8 0 -1,-1 -17 1,17 9 -16,-8 0 16,8 -8 -16</inkml:trace>
    </iact:actionData>
  </iact:action>
  <iact:action type="add" startTime="272023">
    <iact:property name="dataType"/>
    <iact:actionData xml:id="d297">
      <inkml:trace xmlns:inkml="http://www.w3.org/2003/InkML" xml:id="stk297" contextRef="#ctx0" brushRef="#br4">6640 1987 0,'16'0'0,"-7"0"0,7 0 0,0 -8 16,-8 16 -16,17 -8 15,-9 0 -15,1 0 16,7 0 -16,-8 0 0,1 0 15,7 8 -15,-7 -8 16,-9 0 -16,8 8 16</inkml:trace>
    </iact:actionData>
  </iact:action>
  <iact:action type="add" startTime="272513">
    <iact:property name="dataType"/>
    <iact:actionData xml:id="d298">
      <inkml:trace xmlns:inkml="http://www.w3.org/2003/InkML" xml:id="stk298" contextRef="#ctx0" brushRef="#br4">5538 2215 0,'25'0'0,"-9"9"0,0 -9 16,9 0 -16,-9 0 16,9 8 -16,-1 -8 15,9 0 -15,0 0 0,7 0 16,-7 0 -16,8 0 15,0 0 -15,-1 0 0,1 0 16,8 0 -16,0 0 16,-8 0 -16,8 8 15,0 -8 -15,0 0 0,-8 0 16,8 0 -16,-9 8 16,9 -8 -16,-8 0 15,-8 8 -15,8 -8 0,-9 0 16,-7 8 -16,7 -8 15,-7 0 -15,-9 0 16,1 0 -16,-1 -8 0</inkml:trace>
    </iact:actionData>
  </iact:action>
  <iact:action type="add" startTime="275750">
    <iact:property name="dataType"/>
    <iact:actionData xml:id="d299">
      <inkml:trace xmlns:inkml="http://www.w3.org/2003/InkML" xml:id="stk299" contextRef="#ctx0" brushRef="#br4">5865 2362 0,'8'8'0,"-8"9"16,0 -9 -16,0 8 16,0 0 -16,0 -7 15,0 7 -15,0 0 16,0 9 -16,-8 -9 0,8 0 15,0 9 -15,0 -9 16,-8 0 -16,8 -7 16,0 7 -16,0 -8 0,0 0 15,0 0 1,0 -16 0</inkml:trace>
    </iact:actionData>
  </iact:action>
  <iact:action type="add" startTime="276297">
    <iact:property name="dataType"/>
    <iact:actionData xml:id="d300">
      <inkml:trace xmlns:inkml="http://www.w3.org/2003/InkML" xml:id="stk300" contextRef="#ctx0" brushRef="#br4">5955 2419 0,'8'-8'0,"8"0"15,-8 8 -15,0 -8 0,1 8 16,-1 0 -16,0 0 15,0 0 -15,8 0 0,-7 0 16,7 8 0,-8 0 -1,-8 8 -15,0 1 16,-16 -9 0,8 0 -1,-1 0 -15,-7 0 16,0 1 -1,8 -9 1,16 8 45,0 0 -61,0 -8 15,0 8 -15,0 -8 16,1 8 -16,7 0 0,-8 0 15,0 1 -15,0 -1 16,0 0 -16,1 0 0,-1 8 16,-8 -7 -16,8 -1 15,-8 0 -15,8 8 16,-8 -8 -16,-8 1 16,0 -1 -1,0 0 1,-9 0 -16,1 -8 15,8 0 -15,0 0 16,0 0 -16,-1 0 0,1 -8 16,0 -8 -1,8 -1 1,16 1 0</inkml:trace>
    </iact:actionData>
  </iact:action>
  <iact:action type="add" startTime="276998">
    <iact:property name="dataType"/>
    <iact:actionData xml:id="d301">
      <inkml:trace xmlns:inkml="http://www.w3.org/2003/InkML" xml:id="stk301" contextRef="#ctx0" brushRef="#br4">6224 2419 0,'8'8'0,"0"9"15,-8 -1 1,0 -8 -16,0 9 16,8 -1 -16,-8 0 0,0 0 5,9 1 -5,-9 -1 16,0 0 -16,8 1 0,-8 -1 15,0 0 -15,0 -7 16,0 -1 -16,0 0 16,8 8 -1,0 -32 17</inkml:trace>
    </iact:actionData>
  </iact:action>
  <iact:action type="add" startTime="277285">
    <iact:property name="dataType"/>
    <iact:actionData xml:id="d302">
      <inkml:trace xmlns:inkml="http://www.w3.org/2003/InkML" xml:id="stk302" contextRef="#ctx0" brushRef="#br4">6379 2468 0,'-8'0'0,"0"17"31,-9 -9 -16,9 8 -15,-8 -8 0,8 0 16,-9 0 -16,9 1 16,-8 -9 -16,8 16 15,-9 -16 1,34 0 31,-9 0 -47,0 0 15,0 0 -15,0 0 16,9 0 -16,-9 8 16,0 -8 -16,8 16 15,-8 -7 -15,-8 -1 16,9 0 -16,-9 8 0,0 -8 16,0 1 -16,0 -1 15,-9 8 1,18 -16 13</inkml:trace>
    </iact:actionData>
  </iact:action>
  <iact:action type="add" startTime="277845">
    <iact:property name="dataType"/>
    <iact:actionData xml:id="d303">
      <inkml:trace xmlns:inkml="http://www.w3.org/2003/InkML" xml:id="stk303" contextRef="#ctx0" brushRef="#br4">6493 2493 0,'17'16'16,"-9"0"0,0 -8 -16,0 9 0,0 -9 15,0 8 -15,1 -8 16,-1 9 -16,-8 -1 16,0 -8 -16,0 9 0,0 -1 15,0 -8 -15,0 0 16,-8 0 -16,-9 0 15,9 1 -15,0 -9 16,0 0 -16,0 0 16,-1 0 -16,1 -9 0,-8 9 15,8 -8 1,0 -8 0</inkml:trace>
    </iact:actionData>
  </iact:action>
  <iact:action type="add" startTime="278375">
    <iact:property name="dataType"/>
    <iact:actionData xml:id="d304">
      <inkml:trace xmlns:inkml="http://www.w3.org/2003/InkML" xml:id="stk304" contextRef="#ctx0" brushRef="#br4">6420 2493 0,'8'0'16,"0"0"-16,8 0 16,1 0 -1,-9 0 -15,8 0 0,9 0 16,-9 0 -16,0 0 15,9 -8 -15,-9 8 16,1 0 -16,-1 0 16,0 0 -16,0 0 0,-7 0 15,-1 0 -15,8 -9 16</inkml:trace>
    </iact:actionData>
  </iact:action>
  <iact:action type="add" startTime="279140">
    <iact:property name="dataType"/>
    <iact:actionData xml:id="d305">
      <inkml:trace xmlns:inkml="http://www.w3.org/2003/InkML" xml:id="stk305" contextRef="#ctx0" brushRef="#br4">5661 2379 0,'0'40'0,"0"-23"0,0 7 16,0 -8 -16,0 9 16,0 -1 -16,-8 1 15,8 -1 -15,0 1 0,0 -9 16,0 0 -16,0 9 15,0 -17 -15,0 8 0,0 1 16,0 -34 15,0 9 -15,8 -8 -16,-8 0 16,0 -1 -16,0 -7 15,0 -1 -15,0 9 0,0 -9 16,0 1 -16,0 8 15,0 -9 -15,0 9 0,-8 -9 16,8 9 -16,0 0 16,0 0 -16,-9 -1 15,9 9 -15,0 0 0,-8 0 16,8 0 -16,0 -9 16,8 9 -1,1 0 1,7 8 -1,-8 0 -15,8 -8 16,-7 8 -16,15 0 16,-8 0 -16,9 0 0,-9 0 15,17 8 -15,-9 -8 16,1 0 -16,7 0 0,1 0 16,8 0 -16,-8 8 15,7 -8 -15,-7 0 16,8 8 -16,8 -8 0,-8 8 15,-1 -8 -15,1 0 16,8 9 -16,-8 -9 0,0 8 16,0 -8 -16,-1 8 15,-7 -8 -15,0 0 16,-1 0 -16,1 0 0,0 0 16,-17 0 -16,8 -8 15,-7 8 -15,7 0 16,-16 0 -16,1 0 0,-1 0 15,0 0 -15,8 0 16,-8 8 0,9 8 -1,-17 1 -15,8 -1 16,0 0 -16,-8 0 16,8 9 -16,-8 8 0,8 -9 15,-8 9 -15,9 -9 16,-9 9 -16,8 -1 15,-8 1 -15,8 0 0,-8 -1 16,8 -7 -16,-8 7 16,8 -7 -16,-8 -1 0,0 -7 15,0 7 -15,-8 -8 16,8 -7 -16,-8 7 16,0 -8 -16,0 0 15,-9 -8 -15,9 0 16,-8 0 -16,-9 -8 0,9 8 15,-9 -8 -15,1 8 16,-1 -8 -16,1 0 16,-9 -1 -16,1 1 15,-9 0 -15,8 0 0,-8 0 16,-8 0 -16,9 8 16,-9 -9 -16,0 1 0,0 0 15,0 0 -15,-8 0 16,8 8 -16,-8 -8 15,-1 8 -15,9 -8 0,-8 8 16,8 0 -16,0 0 16,9 0 -16,-9 8 15,16 -8 -15,0 8 0,9 -8 16,-1 8 -16,17 -8 16,-8 8 -16,8 -8 15,16 8 16,0 -8 -29,-8 -16 14,8 0 -1,-8 -1 -15,0 1 16,0 -8 -16,0 7 16,0 -7 -16,8 -1 15,-8 9 -15,0 -8 0,8 -1 16,-8 9 -16,0 -9 15,0 9 -15,0 0 16,9 -1 -16,-18 1 0,9 8 16</inkml:trace>
    </iact:actionData>
  </iact:action>
  <iact:action type="add" startTime="279141">
    <iact:property name="dataType"/>
    <iact:actionData xml:id="d306">
      <inkml:trace xmlns:inkml="http://www.w3.org/2003/InkML" xml:id="stk306" contextRef="#ctx0" brushRef="#brinv">0 0 0</inkml:trace>
    </iact:actionData>
  </iact:action>
  <iact:action type="add" startTime="279142">
    <iact:property name="dataType"/>
    <iact:actionData xml:id="d307">
      <inkml:trace xmlns:inkml="http://www.w3.org/2003/InkML" xml:id="stk307" contextRef="#ctx0" brushRef="#brinv">7510 3599 0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AD25-6A4E-47D4-A71E-27DF100EA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C1A24-F637-4704-87C6-3453EAE3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BC29-3305-41AE-8A2C-F4C9AF4C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A642C-C20E-4DD1-8EF3-E001DF52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D278-36BC-44D2-B6A0-9371CF1D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725B-7F23-449D-9B6B-2C7888EE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9CD99-D6B0-44E1-944C-87BACAB50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5E54-AEB4-49F1-BECC-348A4DE5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00EC-B0EE-46CD-A978-FC8132E9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5D13-76D0-43AD-9E68-892D1999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0565D-BB49-4520-A87E-6843D0A95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DA535-0777-4BE0-8D06-7B78C7ACD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347D-6CD6-41C0-80C7-B8EF57E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D1E1-AEF3-4960-AFF4-25064C6C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4B4A0-0171-425F-AB93-EA597C7F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4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379B-B7D6-424E-BDCD-4D7CB761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02F3F-5A68-42B7-B497-449E1A1C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64CA-C900-4897-AFAF-A768B11A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D113-4EA2-4033-AEDB-619A19BB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82ADA-0750-4846-8A06-5C76459A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6053-B749-4C18-A2B9-B2BD0CEA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CB5FE-F8D9-457B-8C69-DDA62813B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941E-D29B-4D6C-B7C8-C5518DE5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46B5-ED8F-4EE1-A393-B2F73EFA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86DBD-67B4-45C0-9982-5AEDDC81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79FC-6F6B-4E1C-A060-23B05917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299C-A51C-44B5-8AE9-DB6853C88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EB0CA-FED5-41C5-9239-5A784240B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082FF-E712-4FC3-BF44-D95E2B35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AF488-65B5-449F-B200-05B5B040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C330-7C5D-4326-A4DB-2D1CCED4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EB77-32AA-461F-907A-C07F332F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1824-8C43-4D34-BB1B-230C51AC4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1F42-89A3-44E6-AA8F-55A5068C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7529E-1658-4414-9789-9413EA8AB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D018D-6B68-459C-B680-5350699A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8E8E7-A86B-40D8-A85A-F0E7917D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F1AE9-909F-4116-B5BB-518FD369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AB4DE-BC68-416B-BFD1-348E91A6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FEB-02A5-4241-AE3F-37CA4625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E220A-8CA4-4C2F-87A0-340B1008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07871-0077-4E0E-9F01-128F589B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FF6D6-EE00-4A71-9AEE-C4A06C76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5BF4E-3A6E-4CE4-BF3A-CD083544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96F5-7DC8-48DA-B4AF-AED0250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8E8A9-A062-4C6B-9BB5-E60FF3EC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FCC4-46D8-4F19-95D9-0B49B5A1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756E-F151-42BC-B5CD-79933CFC0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B9146-1C01-4BAB-AE2C-882FFDAB7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FC577-F96B-4F03-A023-91932A41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A8CA7-6B6D-4744-BD5A-208BB77F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A555-1E72-423E-8E90-44B0BB99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4B0D-55AD-40E5-A188-B42DB840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2443D-62E6-4DE3-B689-5C9A01690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1899-B615-4996-BE93-F7587151A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62C3F-99A4-4AC9-9AB7-379581EF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2DD8-2FB5-4A80-A4E3-A0259609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A458C-E324-4953-A209-C6A705CE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ECAD8-3907-4899-9758-9D7D1929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988CB-DC36-4E62-96BE-86DC540E3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923DC-DE33-45EE-9344-969E94B7F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460E-ECC2-4D42-8EF7-71BBBFC1BA1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8913F-83E6-4206-A8D2-31455C23E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5ED95-7CAF-4E18-84B5-05EF6AE3A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708E-E37C-4AFA-BF96-F23A3B44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4"/><Relationship Id="rId7" Type="http://schemas.microsoft.com/office/2011/relationships/inkAction" Target="../ink/inkAction2.xml"/><Relationship Id="rId2" Type="http://schemas.openxmlformats.org/officeDocument/2006/relationships/tags" Target="../tags/tag4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11/relationships/inkAction" Target="../ink/inkAction3.xml"/><Relationship Id="rId3" Type="http://schemas.microsoft.com/office/2007/relationships/media" Target="../media/media4.mp4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p4"/><Relationship Id="rId7" Type="http://schemas.microsoft.com/office/2011/relationships/inkAction" Target="../ink/inkAction4.xml"/><Relationship Id="rId2" Type="http://schemas.openxmlformats.org/officeDocument/2006/relationships/tags" Target="../tags/tag8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9C08-6D3C-423A-9E14-C2B2BA14E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504"/>
            <a:ext cx="9336258" cy="1536431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heat changes through phase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1BBE9-70F2-4AEE-8AB1-FEB3485C5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60564"/>
            <a:ext cx="5298831" cy="2826897"/>
          </a:xfrm>
        </p:spPr>
        <p:txBody>
          <a:bodyPr>
            <a:normAutofit/>
          </a:bodyPr>
          <a:lstStyle/>
          <a:p>
            <a:r>
              <a:rPr lang="en-US" dirty="0"/>
              <a:t>Givens (for water):</a:t>
            </a:r>
          </a:p>
          <a:p>
            <a:r>
              <a:rPr lang="en-US" b="1" dirty="0" err="1"/>
              <a:t>Cp</a:t>
            </a:r>
            <a:r>
              <a:rPr lang="en-US" baseline="-25000" dirty="0" err="1"/>
              <a:t>solid</a:t>
            </a:r>
            <a:r>
              <a:rPr lang="en-US" b="1" dirty="0"/>
              <a:t> = 2.1 J/</a:t>
            </a:r>
            <a:r>
              <a:rPr lang="en-US" b="1" dirty="0" err="1"/>
              <a:t>g°C</a:t>
            </a:r>
            <a:endParaRPr lang="en-US" dirty="0">
              <a:effectLst/>
            </a:endParaRPr>
          </a:p>
          <a:p>
            <a:r>
              <a:rPr lang="en-US" b="1" dirty="0" err="1"/>
              <a:t>Cp</a:t>
            </a:r>
            <a:r>
              <a:rPr lang="en-US" baseline="-25000" dirty="0" err="1"/>
              <a:t>liquid</a:t>
            </a:r>
            <a:r>
              <a:rPr lang="en-US" b="1" dirty="0"/>
              <a:t> = 4.18 J/</a:t>
            </a:r>
            <a:r>
              <a:rPr lang="en-US" b="1" dirty="0" err="1"/>
              <a:t>g°C</a:t>
            </a:r>
            <a:endParaRPr lang="en-US" dirty="0">
              <a:effectLst/>
            </a:endParaRPr>
          </a:p>
          <a:p>
            <a:r>
              <a:rPr lang="en-US" b="1" dirty="0" err="1"/>
              <a:t>Cp</a:t>
            </a:r>
            <a:r>
              <a:rPr lang="en-US" baseline="-25000" dirty="0" err="1"/>
              <a:t>vapor</a:t>
            </a:r>
            <a:r>
              <a:rPr lang="en-US" b="1" dirty="0"/>
              <a:t> = 1.7 J/</a:t>
            </a:r>
            <a:r>
              <a:rPr lang="en-US" b="1" dirty="0" err="1"/>
              <a:t>g°C</a:t>
            </a:r>
            <a:r>
              <a:rPr lang="en-US" dirty="0"/>
              <a:t> </a:t>
            </a:r>
          </a:p>
          <a:p>
            <a:r>
              <a:rPr lang="en-US" b="1" dirty="0"/>
              <a:t>∆</a:t>
            </a:r>
            <a:r>
              <a:rPr lang="en-US" b="1" dirty="0" err="1"/>
              <a:t>H</a:t>
            </a:r>
            <a:r>
              <a:rPr lang="en-US" b="1" baseline="-25000" dirty="0" err="1"/>
              <a:t>fus</a:t>
            </a:r>
            <a:r>
              <a:rPr lang="en-US" b="1" dirty="0"/>
              <a:t> = 6.01 KJ/mole</a:t>
            </a:r>
          </a:p>
          <a:p>
            <a:r>
              <a:rPr lang="en-US" b="1" dirty="0"/>
              <a:t>∆</a:t>
            </a:r>
            <a:r>
              <a:rPr lang="en-US" b="1" dirty="0" err="1"/>
              <a:t>H</a:t>
            </a:r>
            <a:r>
              <a:rPr lang="en-US" b="1" baseline="-25000" dirty="0" err="1"/>
              <a:t>vap</a:t>
            </a:r>
            <a:r>
              <a:rPr lang="en-US" b="1" dirty="0"/>
              <a:t> = 40.7 KJ/mole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9F660-C517-4251-AD41-84EE76BDE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628" y="2069619"/>
            <a:ext cx="7310418" cy="3728509"/>
          </a:xfrm>
          <a:prstGeom prst="rect">
            <a:avLst/>
          </a:prstGeom>
        </p:spPr>
      </p:pic>
      <p:pic>
        <p:nvPicPr>
          <p:cNvPr id="12" name="tmp648A">
            <a:hlinkClick r:id="" action="ppaction://media"/>
            <a:extLst>
              <a:ext uri="{FF2B5EF4-FFF2-40B4-BE49-F238E27FC236}">
                <a16:creationId xmlns:a16="http://schemas.microsoft.com/office/drawing/2014/main" id="{4C2FD16D-5E2C-454D-8A71-F96AB1B51885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9.6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6"/>
    </mc:Choice>
    <mc:Fallback>
      <p:transition spd="slow" advTm="33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C45D6A-EC51-4173-B16C-FDCBD2DE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393895"/>
            <a:ext cx="11072446" cy="5783068"/>
          </a:xfrm>
        </p:spPr>
        <p:txBody>
          <a:bodyPr/>
          <a:lstStyle/>
          <a:p>
            <a:r>
              <a:rPr lang="en-US" sz="3200" b="1" dirty="0"/>
              <a:t>How much heat is released when 45.0g of water cools from 80.0˚C to 25.0˚C?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02DF7-D3EE-4D34-95D6-8D28A5110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520" y="1716258"/>
            <a:ext cx="9708959" cy="4951829"/>
          </a:xfrm>
          <a:prstGeom prst="rect">
            <a:avLst/>
          </a:prstGeom>
        </p:spPr>
      </p:pic>
      <p:pic>
        <p:nvPicPr>
          <p:cNvPr id="16" name="tmp4FC7">
            <a:hlinkClick r:id="" action="ppaction://media"/>
            <a:extLst>
              <a:ext uri="{FF2B5EF4-FFF2-40B4-BE49-F238E27FC236}">
                <a16:creationId xmlns:a16="http://schemas.microsoft.com/office/drawing/2014/main" id="{684295E6-965C-4E25-A99F-FE6D1D768F0E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47.0612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A09FFC-1E4F-4D5D-8E74-428A35E56949}"/>
                  </a:ext>
                </a:extLst>
              </p14:cNvPr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695525" y="846993"/>
              <a:ext cx="6519445" cy="4314443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A09FFC-1E4F-4D5D-8E74-428A35E569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6524" y="837990"/>
                <a:ext cx="6537088" cy="4332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87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26"/>
    </mc:Choice>
    <mc:Fallback>
      <p:transition spd="slow" advTm="101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C45D6A-EC51-4173-B16C-FDCBD2DE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393895"/>
            <a:ext cx="11072446" cy="5783068"/>
          </a:xfrm>
        </p:spPr>
        <p:txBody>
          <a:bodyPr/>
          <a:lstStyle/>
          <a:p>
            <a:r>
              <a:rPr lang="en-US" sz="3200" b="1" dirty="0"/>
              <a:t>How much heat is released when 45.0g of water cools from 80.0˚C to 25.0˚C?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tmpF2">
            <a:hlinkClick r:id="" action="ppaction://media"/>
            <a:extLst>
              <a:ext uri="{FF2B5EF4-FFF2-40B4-BE49-F238E27FC236}">
                <a16:creationId xmlns:a16="http://schemas.microsoft.com/office/drawing/2014/main" id="{31AB47B1-4D46-44D6-B9DC-340A43702FC3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4.106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FF5C3E-F088-434B-858F-852035D20CD0}"/>
                  </a:ext>
                </a:extLst>
              </p14:cNvPr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58420" y="950587"/>
              <a:ext cx="8838646" cy="4469833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FF5C3E-F088-434B-858F-852035D20C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9419" y="941585"/>
                <a:ext cx="8856288" cy="44874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9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79"/>
    </mc:Choice>
    <mc:Fallback>
      <p:transition spd="slow" advTm="15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72C1-594B-4644-B547-F3F2382C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much heat is required to heat 25.0g of ice (solid water) from -20.0˚C to 35.0˚C</a:t>
            </a:r>
            <a:r>
              <a:rPr lang="en-US" sz="36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5B96C-867C-45B3-9B6E-3101904D8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520" y="1716258"/>
            <a:ext cx="9708959" cy="4951829"/>
          </a:xfrm>
          <a:prstGeom prst="rect">
            <a:avLst/>
          </a:prstGeom>
        </p:spPr>
      </p:pic>
      <p:pic>
        <p:nvPicPr>
          <p:cNvPr id="7" name="tmpB8F6">
            <a:hlinkClick r:id="" action="ppaction://media"/>
            <a:extLst>
              <a:ext uri="{FF2B5EF4-FFF2-40B4-BE49-F238E27FC236}">
                <a16:creationId xmlns:a16="http://schemas.microsoft.com/office/drawing/2014/main" id="{E01DABAE-4E07-44EF-AFD5-4A51F70234AA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7.614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505A0E-870D-4C4D-B052-150A45590EC6}"/>
                  </a:ext>
                </a:extLst>
              </p14:cNvPr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44758" y="963536"/>
              <a:ext cx="9097775" cy="491010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505A0E-870D-4C4D-B052-150A45590E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5757" y="954535"/>
                <a:ext cx="9115418" cy="4927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1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262"/>
    </mc:Choice>
    <mc:Fallback>
      <p:transition spd="slow" advTm="124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72C1-594B-4644-B547-F3F2382C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How much heat is required to heat 25.0g of ice (solid water) from -20.0˚C to 35.0˚C</a:t>
            </a:r>
            <a:r>
              <a:rPr lang="en-US" sz="3600" dirty="0"/>
              <a:t>?</a:t>
            </a:r>
          </a:p>
        </p:txBody>
      </p:sp>
      <p:pic>
        <p:nvPicPr>
          <p:cNvPr id="3" name="tmpBDC0">
            <a:hlinkClick r:id="" action="ppaction://media"/>
            <a:extLst>
              <a:ext uri="{FF2B5EF4-FFF2-40B4-BE49-F238E27FC236}">
                <a16:creationId xmlns:a16="http://schemas.microsoft.com/office/drawing/2014/main" id="{05CBA13E-5A26-4548-A05D-95E2D769AD7C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1.333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76CBE6-6A01-4E81-B10F-825F0F54D49A}"/>
                  </a:ext>
                </a:extLst>
              </p14:cNvPr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5993" y="976485"/>
              <a:ext cx="11922276" cy="5712956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76CBE6-6A01-4E81-B10F-825F0F54D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92" y="967484"/>
                <a:ext cx="11939918" cy="57305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6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215"/>
    </mc:Choice>
    <mc:Fallback>
      <p:transition spd="slow" advTm="30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3007|recordLength=33066|start=0|end=33007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01726|recordLength=101773|start=0|end=101726|audioFormat={00001610-0000-0010-8000-00AA00389B71}|audioRate=44100|muted=false|volume=0.8|fadeIn=0|fadeOut=0|videoFormat={34363248-0000-0010-8000-00AA00389B71}|videoRate=15|videoWidth=256|videoHeight=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DJfmj8JAwAAADMAAAA3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NDQUEAAAAC1BlblN0cm9rZVYxBAAAAApBdHRyaWJ1dGVzBVRyYWNlCVN0YXJ0VGltZQRUeXBlBAQABA9QZW5BdHRyaWJ1dGVzVjECAAAACklua1RyYWNlVjECAAAAEAxBY3Rpb25UeXBlVjECAAAAAgAAAAk3AAAACTgAAAAHaAAAAAAAAAXH////DEFjdGlvblR5cGVWMQEAAAAHdmFsdWVfXwAIAgAAAAAAAAABBQAAAAQAAAAJOgAAAAk7AAAA12wAAAAAAAABxP///8f///8AAAAAAQYAAAAEAAAACT0AAAAJPgAAAMtuAAAAAAAAAcH////H////AAAAAAEHAAAABAAAAAlAAAAACUEAAAC6cQAAAAAAAAG+////x////wAAAAABCAAAAAQAAAAJQwAAAAlEAAAAf3MAAAAAAAABu////8f///8AAAAAAQkAAAAEAAAACUYAAAAJRwAAADR1AAAAAAAAAbj////H////AAAAAAEKAAAABAAAAAlJAAAACUoAAAAedwAAAAAAAAG1////x////wAAAAABCwAAAAQAAAAJTAAAAAlNAAAAdXgAAAAAAAABsv///8f///8AAAAAAQwAAAAEAAAACU8AAAAJUAAAAAuYAAAAAAAAAa/////H////AAAAAAENAAAABAAAAAlSAAAACVMAAACQoQAAAAAAAAGs////x////wAAAAABDgAAAAQAAAAJVQAAAAlWAAAARaYAAAAAAAABqf///8f///8AAAAAAQ8AAAAEAAAACVgAAAAJWQAAAG2rAAAAAAAAAab////H////AAAAAAEQAAAABAAAAAlbAAAACVwAAAAesAAAAAAAAAGj////x////wAAAAABEQAAAAQAAAAJXgAAAAlfAAAAobcAAAAAAAABoP///8f///8AAAAAARIAAAAEAAAACWEAAAAJYgAAANK6AAAAAAAAAZ3////H////AAAAAAETAAAABAAAAAlkAAAACWUAAAB/vQAAAAAAAAGa////x////wAAAAABFAAAAAQAAAAJZwAAAAloAAAAh78AAAAAAAABl////8f///8AAAAAARUAAAAEAAAACWoAAAAJawAAAGzBAAAAAAAAAZT////H////AAAAAAEWAAAABAAAAAltAAAACW4AAADhwgAAAAAAAAGR////x////wAAAAABFwAAAAQAAAAJcAAAAAlxAAAA9vQAAAAAAAABjv///8f///8AAAAAARgAAAAEAAAACXMAAAAJdAAAAKr3AAAAAAAAAYv////H////AAAAAAEZAAAABAAAAAl2AAAACXcAAACz+AAAAAAAAAGI////x////wAAAAABGgAAAAQAAAAJeQAAAAl6AAAA2/kAAAAAAAABhf///8f///8AAAAAARsAAAAEAAAACXwAAAAJfQAAAFz8AAAAAAAAAYL////H////AAAAAAEcAAAABAAAAAl/AAAACYAAAAA6/QAAAAAAAAF/////x////wAAAAABHQAAAAQAAAAJggAAAAmDAAAABf4AAAAAAAABfP///8f///8AAAAAAR4AAAAEAAAACYUAAAAJhgAAALH+AAAAAAAAAXn////H////AAAAAAEfAAAABAAAAAmIAAAACYkAAACK/wAAAAAAAAF2////x////wAAAAABIAAAAAQAAAAJiwAAAAmMAAAAMAEBAAAAAAABc////8f///8AAAAAASEAAAAEAAAACY4AAAAJjwAAABgCAQAAAAAAAXD////H////AAAAAAEiAAAABAAAAAmRAAAACZIAAADEAgEAAAAAAAFt////x////wAAAAABIwAAAAQAAAAJlAAAAAmVAAAAdQMBAAAAAAABav///8f///8AAAAAASQAAAAEAAAACZcAAAAJmAAAAG8EAQAAAAAAAWf////H////AAAAAAElAAAABAAAAAmaAAAACZsAAAChBgEAAAAAAAFk////x////wAAAAABJgAAAAQAAAAJnQAAAAmeAAAAFQgBAAAAAAABYf///8f///8AAAAAAScAAAAEAAAACaAAAAAJoQAAABEMAQAAAAAAAV7////H////AAAAAAEoAAAABAAAAAmjAAAACaQAAADeDgEAAAAAAAFb////x////wAAAAABKQAAAAQAAAAJpgAAAAmnAAAA5w8BAAAAAAABWP///8f///8AAAAAASoAAAAEAAAACakAAAAJqgAAAF4RAQAAAAAAAVX////H////AAAAAAErAAAABAAAAAmsAAAACa0AAADREwEAAAAAAAFS////x////wAAAAABLAAAAAQAAAAJrwAAAAmwAAAA6hQBAAAAAAABT////8f///8AAAAAAS0AAAAEAAAACbIAAAAJswAAABIWAQAAAAAAAUz////H////AAAAAAEuAAAABAAAAAm1AAAACbYAAAArFwEAAAAAAAFJ////x////wAAAAABLwAAAAQAAAAJuAAAAAm5AAAABhgBAAAAAAABRv///8f///8AAAAAATAAAAAEAAAACbsAAAAJvAAAALIYAQAAAAAAAUP////H////AAAAAAExAAAABAAAAAm+AAAACb8AAAB9GQEAAAAAAAFA////x////wAAAAABMgAAAAQAAAAJwQAAAAnCAAAA+BoBAAAAAAABPf///8f///8AAAAAATMAAAAEAAAACcQAAAAJxQAAACkdAQAAAAAAATr////H////AAAAAAE0AAAABAAAAAnHAAAACcgAAACuHgEAAAAAAAE3////x////wAAAAABNQAAAAQAAAAJygAAAAnLAAAA8DYBAAAAAAABNP///8f///8AAAAAATYAAAAEAAAACc0AAAAJzgAAALxLAQAAAAAAATH////H////AAAAAAU3AAAAD1BlbkF0dHJpYnV0ZXNWMQoAAAAHX2NvbG9yQQdfY29sb3JSB19jb2xvckcHX2NvbG9yQgpGaXRUb0N1cnZlBkhlaWdodA5JZ25vcmVQcmVzc3VyZQ1Jc0hpZ2hsaWdodGVyBVNoYXBlBVdpZHRoAAAAAAAAAAAEAAICAgIBBgEBDEJydXNoU2hhcGVWMQIAAAAGAgAAAP8AAP8AAAAAAAAA8D8AAAUw////DEJydXNoU2hhcGVWMQEAAAAHdmFsdWVfXwAIAgAAAAEAAAAAAAAAAADwPwU4AAAACklua1RyYWNlVjEDAAAADUxpc3RgMStfaXRlbXMMTGlzdGAxK19zaXplD0xpc3RgMStfdmVyc2lvbgQAABhTaGFyZWQuSW5raW5nLklua1BvaW50W10CAAAACAgCAAAACdEAAAAyAAAAMgAAAAE6AAAANwAAAP8AAP8AAAAAAAAA8D8AAAEu////MP///wEAAAAAAAAAAADwPwE7AAAAOAAAAAnTAAAAFQAAABUAAAABPQAAADcAAAD/AAD/AAAAAAAAAPA/AAABLP///zD///8BAAAAAAAAAAAA8D8BPgAAADgAAAAJ1QAAACcAAAAnAAAAAUAAAAA3AAAA/wAA/wAAAAAAAADwPwAAASr///8w////AQAAAAAAAAAAAPA/AUEAAAA4AAAACdcAAAAmAAAAJgAAAAFDAAAANwAAAP8AAP8AAAAAAAAA8D8AAAEo////MP///wEAAAAAAAAAAADwPwFEAAAAOAAAAAnZAAAAJQAAACUAAAABRgAAADcAAAD/AAD/AAAAAAAAAPA/AAABJv///zD///8BAAAAAAAAAAAA8D8BRwAAADgAAAAJ2wAAACkAAAApAAAAAUkAAAA3AAAA/wAA/wAAAAAAAADwPwAAAST///8w////AQAAAAAAAAAAAPA/AUoAAAA4AAAACd0AAAARAAAAEQAAAAFMAAAANwAAAP8AAP8AAAAAAAAA8D8AAAEi////MP///wEAAAAAAAAAAADwPwFNAAAAOAAAAAnfAAAAGgAAABoAAAABTwAAADcAAAD/AAD/AAAAAAAAAPA/AAABIP///zD///8BAAAAAAAAAAAA8D8BUAAAADgAAAAJ4QAAABAAAAAQAAAAAVIAAAA3AAAA/wAA/wAAAAAAAADwPwAAAR7///8w////AQAAAAAAAAAAAPA/AVMAAAA4AAAACeMAAAA0AAAANAAAAAFVAAAANwAAAP8AAP8AAAAAAAAA8D8AAAEc////MP///wEAAAAAAAAAAADwPwFWAAAAOAAAAAnlAAAAPgAAAD4AAAABWAAAADcAAAD/AAD/AAAAAAAAAPA/AAABGv///zD///8BAAAAAAAAAAAA8D8BWQAAADgAAAAJ5wAAAEYAAABGAAAAAVsAAAA3AAAA/wAA/wAAAAAAAADwPwAAARj///8w////AQAAAAAAAAAAAPA/AVwAAAA4AAAACekAAAAkAAAAJAAAAAFeAAAANwAAAP8AAP8AAAAAAAAA8D8AAAEW////MP///wEAAAAAAAAAAADwPwFfAAAAOAAAAAnrAAAAHgAAAB4AAAABYQAAADcAAAD/AAD/AAAAAAAAAPA/AAABFP///zD///8BAAAAAAAAAAAA8D8BYgAAADgAAAAJ7QAAAAwAAAAMAAAAAWQAAAA3AAAA/wAA/wAAAAAAAADwPwAAARL///8w////AQAAAAAAAAAAAPA/AWUAAAA4AAAACe8AAAADAAAAAwAAAAFnAAAANwAAAP8AAP8AAAAAAAAA8D8AAAEQ////MP///wEAAAAAAAAAAADwPwFoAAAAOAAAAAnxAAAAKQAAACkAAAABagAAADcAAAD/AAD/AAAAAAAAAPA/AAABDv///zD///8BAAAAAAAAAAAA8D8BawAAADgAAAAJ8wAAAA4AAAAOAAAAAW0AAAA3AAAA/wAA/wAAAAAAAADwPwAAAQz///8w////AQAAAAAAAAAAAPA/AW4AAAA4AAAACfUAAAAaAAAAGgAAAAFwAAAANwAAAP8AAAAAAAAAAAAA8D8AAAEK////MP///wEAAAAAAAAAAADwPwFxAAAAOAAAAAn3AAAAPgAAAD4AAAABcwAAADcAAAD/AAAAAAAAAAAAAPA/AAABCP///zD///8BAAAAAAAAAAAA8D8BdAAAADgAAAAJ+QAAAA0AAAANAAAAAXYAAAA3AAAA/wAAAAAAAAAAAADwPwAAAQb///8w////AQAAAAAAAAAAAPA/AXcAAAA4AAAACfsAAAAKAAAACgAAAAF5AAAANwAAAP8AAAAAAAAAAAAA8D8AAAEE////MP///wEAAAAAAAAAAADwPwF6AAAAOAAAAAn9AAAAKAAAACgAAAABfAAAADcAAAD/AAAAAAAAAAAAAPA/AAABAv///zD///8BAAAAAAAAAAAA8D8BfQAAADgAAAAJ/wAAAAcAAAAHAAAAAX8AAAA3AAAA/wAAAAAAAAAAAADwPwAAAQD///8w////AQAAAAAAAAAAAPA/AYAAAAA4AAAACQEBAAAIAAAACAAAAAGCAAAANwAAAP8AAAAAAAAAAAAA8D8AAAH+/v//MP///wEAAAAAAAAAAADwPwGDAAAAOAAAAAkDAQAACgAAAAoAAAABhQAAADcAAAD/AAAAAAAAAAAAAPA/AAAB/P7//zD///8BAAAAAAAAAAAA8D8BhgAAADgAAAAJBQEAAAoAAAAKAAAAAYgAAAA3AAAA/wAAAAAAAAAAAADwPwAAAfr+//8w////AQAAAAAAAAAAAPA/AYkAAAA4AAAACQcBAAAbAAAAGwAAAAGLAAAANwAAAP8AAAAAAAAAAAAA8D8AAAH4/v//MP///wEAAAAAAAAAAADwPwGMAAAAOAAAAAkJAQAABwAAAAcAAAABjgAAADcAAAD/AAAAAAAAAAAAAPA/AAAB9v7//zD///8BAAAAAAAAAAAA8D8BjwAAADgAAAAJCwEAAAkAAAAJAAAAAZEAAAA3AAAA/wAAAAAAAAAAAADwPwAAAfT+//8w////AQAAAAAAAAAAAPA/AZIAAAA4AAAACQ0BAAAJAAAACQAAAAGUAAAANwAAAP8AAAAAAAAAAAAA8D8AAAHy/v//MP///wEAAAAAAAAAAADwPwGVAAAAOAAAAAkPAQAACgAAAAoAAAABlwAAADcAAAD/AAAAAAAAAAAAAPA/AAAB8P7//zD///8BAAAAAAAAAAAA8D8BmAAAADgAAAAJEQEAACwAAAAsAAAAAZoAAAA3AAAA/wAAAAAAAAAAAADwPwAAAe7+//8w////AQAAAAAAAAAAAPA/AZsAAAA4AAAACRMBAAAQAAAAEAAAAAGdAAAANwAAAP8AAAAAAAAAAAAA8D8AAAHs/v//MP///wEAAAAAAAAAAADwPwGeAAAAOAAAAAkVAQAAEAAAABAAAAABoAAAADcAAAD/AAAAAAAAAAAAAPA/AAAB6v7//zD///8BAAAAAAAAAAAA8D8BoQAAADgAAAAJFwEAADoAAAA6AAAAAaMAAAA3AAAA/wAAAAAAAAAAAADwPwAAAej+//8w////AQAAAAAAAAAAAPA/AaQAAAA4AAAACRkBAAANAAAADQAAAAGmAAAANwAAAP8AAAAAAAAAAAAA8D8AAAHm/v//MP///wEAAAAAAAAAAADwPwGnAAAAOAAAAAkbAQAADAAAAAwAAAABqQAAADcAAAD/AAAAAAAAAAAAAPA/AAAB5P7//zD///8BAAAAAAAAAAAA8D8BqgAAADgAAAAJHQEAADYAAAA2AAAAAawAAAA3AAAA/wAAAAAAAAAAAADwPwAAAeL+//8w////AQAAAAAAAAAAAPA/Aa0AAAA4AAAACR8BAAASAAAAEgAAAAGvAAAANwAAAP8AAAAAAAAAAAAA8D8AAAHg/v//MP///wEAAAAAAAAAAADwPwGwAAAAOAAAAAkhAQAAEgAAABIAAAABsgAAADcAAAD/AAAAAAAAAAAAAPA/AAAB3v7//zD///8BAAAAAAAAAAAA8D8BswAAADgAAAAJIwEAAAoAAAAKAAAAAbUAAAA3AAAA/wAAAAAAAAAAAADwPwAAAdz+//8w////AQAAAAAAAAAAAPA/AbYAAAA4AAAACSUBAAAIAAAACAAAAAG4AAAANwAAAP8AAAAAAAAAAAAA8D8AAAHa/v//MP///wEAAAAAAAAAAADwPwG5AAAAOAAAAAknAQAACAAAAAgAAAABuwAAADcAAAD/AAAAAAAAAAAAAPA/AAAB2P7//zD///8BAAAAAAAAAAAA8D8BvAAAADgAAAAJKQEAAAoAAAAKAAAAAb4AAAA3AAAA/wAAAAAAAAAAAADwPwAAAdb+//8w////AQAAAAAAAAAAAPA/Ab8AAAA4AAAACSsBAAAKAAAACgAAAAHBAAAANwAAAP8AAAAAAAAAAAAA8D8AAAHU/v//MP///wEAAAAAAAAAAADwPwHCAAAAOAAAAAktAQAAKAAAACgAAAABxAAAADcAAAD/AAAAAAAAAAAAAPA/AAAB0v7//zD///8BAAAAAAAAAAAA8D8BxQAAADgAAAAJLwEAABUAAAAVAAAAAccAAAA3AAAA/wAAAAAAAAAAAADwPwAAAdD+//8w////AQAAAAAAAAAAAPA/AcgAAAA4AAAACTEBAAATAAAAEwAAAAHKAAAANwAAAP8AAP8AAAAAAAAA8D8AAAHO/v//MP///wEAAAAAAAAAAADwPwHLAAAAOAAAAAkzAQAARwAAAEcAAAABzQAAADcAAAD/AAD/AAAAAAAAAPA/AAABzP7//zD///8BAAAAAAAAAAAA8D8BzgAAADgAAAAJNQEAABwAAAAcAAAAB9EAAAAAAQAAAEAAAAAECklua1BvaW50VjECAA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0OB9MAAAAAAQAAACAAAAAECklua1BvaW50VjECAAAACWgBAAAJaQEAAAlqAQAACWsBAAAJbAEAAAltAQAACW4BAAAJbwEAAAlwAQAACXEBAAAJcgEAAAlzAQAACXQBAAAJdQEAAAl2AQAACXcBAAAJeAEAAAl5AQAACXoBAAAJewEAAAl8AQAADQsH1QAAAAABAAAAQAAAAAQKSW5rUG9pbnRWMQIAAAAJfQEAAAl+AQAACX8BAAAJgAEAAAmBAQAACYIBAAAJgwEAAAmEAQAACYUBAAAJhgEAAAmHAQAACYgBAAAJiQEAAAmKAQAACYsBAAAJjAEAAAmNAQAACY4BAAAJjwEAAAmQAQAACZEBAAAJkgEAAAmTAQAACZQBAAAJlQEAAAmWAQAACZcBAAAJmAEAAAmZAQAACZoBAAAJmwEAAAmcAQAACZ0BAAAJngEAAAmfAQAACaABAAAJoQEAAAmiAQAACaMBAAANGQfXAAAAAAEAAABAAAAABApJbmtQb2ludFYxAgAAAAmkAQAACaUBAAAJpgEAAAmnAQAACagBAAAJqQEAAAmqAQAACasBAAAJrAEAAAmtAQAACa4BAAAJrwEAAAmwAQAACbEBAAAJsgEAAAmzAQAACbQBAAAJtQEAAAm2AQAACbcBAAAJuAEAAAm5AQAACboBAAAJuwEAAAm8AQAACb0BAAAJvgEAAAm/AQAACcABAAAJwQEAAAnCAQAACcMBAAAJxAEAAAnFAQAACcYBAAAJxwEAAAnIAQAACckBAAANGgfZAAAAAAEAAABAAAAABApJbmtQb2ludFYxAgAAAAnKAQAACcsBAAAJzAEAAAnNAQAACc4BAAAJzwEAAAnQAQAACdEBAAAJ0gEAAAnTAQAACdQBAAAJ1QEAAAnWAQAACdcBAAAJ2AEAAAnZAQAACdoBAAAJ2wEAAAncAQAACd0BAAAJ3gEAAAnfAQAACeABAAAJ4QEAAAniAQAACeMBAAAJ5AEAAAnlAQAACeYBAAAJ5wEAAAnoAQAACekBAAAJ6gEAAAnrAQAACewBAAAJ7QEAAAnuAQAADRsH2wAAAAABAAAAQAAAAAQKSW5rUG9pbnRWMQIAAAAJ7wEAAAnwAQAACfEBAAAJ8gEAAAnzAQAACfQBAAAJ9QEAAAn2AQAACfcBAAAJ+AEAAAn5AQAACfoBAAAJ+wEAAAn8AQAACf0BAAAJ/gEAAAn/AQAACQACAAAJAQIAAAkCAgAACQMCAAAJBAIAAAkFAgAACQYCAAAJBwIAAAkIAgAACQkCAAAJCgIAAAkLAgAACQwCAAAJDQIAAAkOAgAACQ8CAAAJEAIAAAkRAgAACRICAAAJEwIAAAkUAgAACRUCAAAJFgIAAAkXAgAADRcH3QAAAAABAAAAIAAAAAQKSW5rUG9pbnRWMQIAAAAJGAIAAAkZAgAACRoCAAAJGwIAAAkcAgAACR0CAAAJHgIAAAkfAgAACSACAAAJIQIAAAkiAgAACSMCAAAJJAIAAAklAgAACSYCAAAJJwIAAAkoAgAADQ8H3wAAAAABAAAAIAAAAAQKSW5rUG9pbnRWMQIAAAAJKQIAAAkqAgAACSsCAAAJLAIAAAktAgAACS4CAAAJLwIAAAkwAgAACTECAAAJMgIAAAkzAgAACTQCAAAJNQIAAAk2AgAACTcCAAAJOAIAAAk5AgAACToCAAAJOwIAAAk8AgAACT0CAAAJPgIAAAk/AgAACUACAAAJQQIAAAlCAgAADQYH4QAAAAABAAAAEAAAAAQKSW5rUG9pbnRWMQIAAAAJQwIAAAlEAgAACUUCAAAJRgIAAAlHAgAACUgCAAAJSQIAAAlKAgAACUsCAAAJTAIAAAlNAgAACU4CAAAJTwIAAAlQAgAACVECAAAJUgIAAAfjAAAAAAEAAABAAAAABApJbmtQb2ludFYxAgA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DQwH5QAAAAABAAAAQAAAAAQKSW5rUG9pbnRWMQIA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DQIH5wAAAAABAAAAgAAAAAQKSW5rUG9pbnRWMQIA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06B+kAAAAAAQAAAEAAAAAECklua1BvaW50VjECAAAACQsDAAAJDAMAAAkNAwAACQ4DAAAJDwMAAAkQAwAACREDAAAJEgMAAAkTAwAACRQDAAAJFQMAAAkWAwAACRcDAAAJGAMAAAkZAwAACRoDAAAJGwMAAAkcAwAACR0DAAAJHgMAAAkfAwAACSADAAAJIQMAAAkiAwAACSMDAAAJJAMAAAklAwAACSYDAAAJJwMAAAkoAwAACSkDAAAJKgMAAAkrAwAACSwDAAAJLQMAAAkuAwAADRwH6wAAAAABAAAAIAAAAAQKSW5rUG9pbnRWMQIAAAAJLwMAAAkwAwAACTEDAAAJMgMAAAkzAwAACTQDAAAJNQMAAAk2AwAACTcDAAAJOAMAAAk5AwAACToDAAAJOwMAAAk8AwAACT0DAAAJPgMAAAk/AwAACUADAAAJQQMAAAlCAwAACUMDAAAJRAMAAAlFAwAACUYDAAAJRwMAAAlIAwAACUkDAAAJSgMAAAlLAwAACUwDAAANAgftAAAAAAEAAAAQAAAABApJbmtQb2ludFYxAgAAAAlNAwAACU4DAAAJTwMAAAlQAwAACVEDAAAJUgMAAAlTAwAACVQDAAAJVQMAAAlWAwAACVcDAAAJWAMAAA0EB+8AAAAAAQAAAAQAAAAECklua1BvaW50VjECAAAACVkDAAAJWgMAAAlbAwAACgfxAAAAAAEAAABAAAAABApJbmtQb2ludFYxAgAAAAlcAwAACV0DAAAJXgMAAAlfAwAACWADAAAJYQMAAAliAwAACWMDAAAJZAMAAAllAwAACWYDAAAJZwMAAAloAwAACWkDAAAJagMAAAlrAwAACWwDAAAJbQMAAAluAwAACW8DAAAJcAMAAAlxAwAACXIDAAAJcwMAAAl0AwAACXUDAAAJdgMAAAl3AwAACXgDAAAJeQMAAAl6AwAACXsDAAAJfAMAAAl9AwAACX4DAAAJfwMAAAmAAwAACYEDAAAJggMAAAmDAwAACYQDAAANFwfzAAAAAAEAAAAQAAAABApJbmtQb2ludFYxAgAAAAmFAwAACYYDAAAJhwMAAAmIAwAACYkDAAAJigMAAAmLAwAACYwDAAAJjQMAAAmOAwAACY8DAAAJkAMAAAmRAwAACZIDAAANAgf1AAAAAAEAAAAgAAAABApJbmtQb2ludFYxAgAAAAmTAwAACZQDAAAJlQMAAAmWAwAACZcDAAAJmAMAAAmZAwAACZoDAAAJmwMAAAmcAwAACZ0DAAAJngMAAAmfAwAACaADAAAJoQMAAAmiAwAACaMDAAAJpAMAAAmlAwAACaYDAAAJpwMAAAmoAwAACakDAAAJqgMAAAmrAwAACawDAAANBgf3AAAAAAEAAABAAAAABApJbmtQb2ludFYxAgA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NAgf5AAAAAAEAAAAQAAAABApJbmtQb2ludFYxAgAAAAnrAwAACewDAAAJ7QMAAAnuAwAACe8DAAAJ8AMAAAnxAwAACfIDAAAJ8wMAAAn0AwAACfUDAAAJ9gMAAAn3AwAADQMH+wAAAAABAAAAEAAAAAQKSW5rUG9pbnRWMQIAAAAJ+AMAAAn5AwAACfoDAAAJ+wMAAAn8AwAACf0DAAAJ/gMAAAn/AwAACQAEAAAJAQQAAA0GB/0AAAAAAQAAAEAAAAAECklua1BvaW50VjECAAAACQIEAAAJAwQAAAkEBAAACQUEAAAJBgQAAAkHBAAACQgEAAAJCQQAAAkKBAAACQsEAAAJDAQAAAkNBAAACQ4EAAAJDwQAAAkQBAAACREEAAAJEgQAAAkTBAAACRQEAAAJFQQAAAkWBAAACRcEAAAJGAQAAAkZBAAACRoEAAAJGwQAAAkcBAAACR0EAAAJHgQAAAkfBAAACSAEAAAJIQQAAAkiBAAACSMEAAAJJAQAAAklBAAACSYEAAAJJwQAAAkoBAAACSkEAAANGAf/AAAAAAEAAAAIAAAABApJbmtQb2ludFYxAgAAAAkqBAAACSsEAAAJLAQAAAktBAAACS4EAAAJLwQAAAkwBAAACgcBAQAAAAEAAAAIAAAABApJbmtQb2ludFYxAgAAAAkxBAAACTIEAAAJMwQAAAk0BAAACTUEAAAJNgQAAAk3BAAACTgEAAAHAwEAAAABAAAAEAAAAAQKSW5rUG9pbnRWMQIAAAAJOQQAAAk6BAAACTsEAAAJPAQAAAk9BAAACT4EAAAJPwQAAAlABAAACUEEAAAJQgQAAA0GBwUBAAAAAQAAABAAAAAECklua1BvaW50VjECAAAACUMEAAAJRAQAAAlFBAAACUYEAAAJRwQAAAlIBAAACUkEAAAJSgQAAAlLBAAACUwEAAANBgcHAQAAAAEAAAAgAAAABApJbmtQb2ludFYxAgAAAAlNBAAACU4EAAAJTwQAAAlQBAAACVEEAAAJUgQAAAlTBAAACVQEAAAJVQQAAAlWBAAACVcEAAAJWAQAAAlZBAAACVoEAAAJWwQAAAlcBAAACV0EAAAJXgQAAAlfBAAACWAEAAAJYQQAAAliBAAACWMEAAAJZAQAAAllBAAACWYEAAAJZwQAAA0FBwkBAAAAAQAAAAgAAAAECklua1BvaW50VjECAAAACWgEAAAJaQQAAAlqBAAACWsEAAAJbAQAAAltBAAACW4EAAAKBwsBAAAAAQAAABAAAAAECklua1BvaW50VjECAAAACW8EAAAJcAQAAAlxBAAACXIEAAAJcwQAAAl0BAAACXUEAAAJdgQAAAl3BAAADQcHDQEAAAABAAAAEAAAAAQKSW5rUG9pbnRWMQIAAAAJeAQAAAl5BAAACXoEAAAJewQAAAl8BAAACX0EAAAJfgQAAAl/BAAACYAEAAANBwcPAQAAAAEAAAAQAAAABApJbmtQb2ludFYxAgAAAAmBBAAACYIEAAAJgwQAAAmEBAAACYUEAAAJhgQAAAmHBAAACYgEAAAJiQQAAAmKBAAADQYHEQEAAAABAAAAQAAAAAQKSW5rUG9pbnRWMQIA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DRQHEwEAAAABAAAAEAAAAAQKSW5rUG9pbnRWMQIAAAAJtwQAAAm4BAAACbkEAAAJugQAAAm7BAAACbwEAAAJvQQAAAm+BAAACb8EAAAJwAQAAAnBBAAACcIEAAAJwwQAAAnEBAAACcUEAAAJxgQAAAcVAQAAAAEAAAAQAAAABApJbmtQb2ludFYxAgAAAAnHBAAACcgEAAAJyQQAAAnKBAAACcsEAAAJzAQAAAnNBAAACc4EAAAJzwQAAAnQBAAACdEEAAAJ0gQAAAnTBAAACdQEAAAJ1QQAAAnWBAAABxcBAAAAAQAAAEAAAAAECklua1BvaW50VjECA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NBgcZAQAAAAEAAAAQAAAABApJbmtQb2ludFYxAgAAAAkRBQAACRIFAAAJEwUAAAkUBQAACRUFAAAJFgUAAAkXBQAACRgFAAAJGQUAAAkaBQAACRsFAAAJHAUAAAkdBQAADQMHGwEAAAABAAAAEAAAAAQKSW5rUG9pbnRWMQIAAAAJHgUAAAkfBQAACSAFAAAJIQUAAAkiBQAACSMFAAAJJAUAAAklBQAACSYFAAAJJwUAAAkoBQAACSkFAAANBAcdAQAAAAEAAABAAAAABApJbmtQb2ludFYxAgA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JWQUAAAlaBQAACVsFAAAJXAUAAAldBQAACV4FAAAJXwUAAA0KBx8BAAAAAQAAACAAAAAECklua1BvaW50VjECAAAACWAFAAAJYQUAAAliBQAACWMFAAAJZAUAAAllBQAACWYFAAAJZwUAAAloBQAACWkFAAAJagUAAAlrBQAACWwFAAAJbQUAAAluBQAACW8FAAAJcAUAAAlxBQAADQ4HIQEAAAABAAAAIAAAAAQKSW5rUG9pbnRWMQIAAAAJcgUAAAlzBQAACXQFAAAJdQUAAAl2BQAACXcFAAAJeAUAAAl5BQAACXoFAAAJewUAAAl8BQAACX0FAAAJfgUAAAl/BQAACYAFAAAJgQUAAAmCBQAACYMFAAANDgcjAQAAAAEAAAAQAAAABApJbmtQb2ludFYxAgAAAAmEBQAACYUFAAAJhgUAAAmHBQAACYgFAAAJiQUAAAmKBQAACYsFAAAJjAUAAAmNBQAADQYHJQEAAAABAAAACAAAAAQKSW5rUG9pbnRWMQIAAAAJjgUAAAmPBQAACZAFAAAJkQUAAAmSBQAACZMFAAAJlAUAAAmVBQAABycBAAAAAQAAAAgAAAAECklua1BvaW50VjECAAAACZYFAAAJlwUAAAmYBQAACZkFAAAJmgUAAAmbBQAACZwFAAAJnQUAAAcpAQAAAAEAAAAQAAAABApJbmtQb2ludFYxAgAAAAmeBQAACZ8FAAAJoAUAAAmhBQAACaIFAAAJowUAAAmkBQAACaUFAAAJpgUAAAmnBQAADQYHKwEAAAABAAAAEAAAAAQKSW5rUG9pbnRWMQIAAAAJqAUAAAmpBQAACaoFAAAJqwUAAAmsBQAACa0FAAAJrgUAAAmvBQAACbAFAAAJsQUAAA0GBy0BAAAAAQAAAEAAAAAECklua1BvaW50VjECAAAACbIFAAAJswUAAAm0BQAACbUFAAAJtgUAAAm3BQAACbgFAAAJuQUAAAm6BQAACbsFAAAJvAUAAAm9BQAACb4FAAAJvwUAAAnABQAACcEFAAAJwgUAAAnDBQAACcQFAAAJxQUAAAnGBQAACccFAAAJyAUAAAnJBQAACcoFAAAJywUAAAnMBQAACc0FAAAJzgUAAAnPBQAACdAFAAAJ0QUAAAnSBQAACdMFAAAJ1AUAAAnVBQAACdYFAAAJ1wUAAAnYBQAACdkFAAANGAcvAQAAAAEAAAAgAAAABApJbmtQb2ludFYxAgAAAAnaBQAACdsFAAAJ3AUAAAndBQAACd4FAAAJ3wUAAAngBQAACeEFAAAJ4gUAAAnjBQAACeQFAAAJ5QUAAAnmBQAACecFAAAJ6AUAAAnpBQAACeoFAAAJ6wUAAAnsBQAACe0FAAAJ7gUAAA0LBzEBAAAAAQAAACAAAAAECklua1BvaW50VjECAAAACe8FAAAJ8AUAAAnxBQAACfIFAAAJ8wUAAAn0BQAACfUFAAAJ9gUAAAn3BQAACfgFAAAJ+QUAAAn6BQAACfsFAAAJ/AUAAAn9BQAACf4FAAAJ/wUAAAkABgAACQEGAAANDQczAQAAAAEAAACAAAAABApJbmtQb2ludFYxAgA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+BgAACT8GAAAJQAYAAAlBBgAACUIGAAAJQwYAAAlEBgAACUUGAAAJRgYAAAlHBgAACUgGAAANOQc1AQAAAAEAAAAgAAAABApJbmtQb2ludFYxAgAAAAlJBgAACUoGAAAJSwYAAAlMBgAACU0GAAAJTgYAAAlPBgAACVAGAAAJUQYAAAlSBgAACVMGAAAJVAYAAAlVBgAACVYGAAAJVwYAAAlYBgAACVkGAAAJWgYAAAlbBgAACVwGAAAJXQYAAAleBgAACV8GAAAJYAYAAAlhBgAACWIGAAAJYwYAAAlkBgAADQQFNgEAAApJbmtQb2ludFYxBAAAAAFYAVkOUHJlc3N1cmVGYWN0b3IJVGltZVN0YW1wAAAAAAYGCxACAAAAfL+taV24wj998GnoLpzkPwAAAD8AAAAAAAAAAAE3AQAANgEAAMT1EUw+d8I/ffBp6C6c5D8AAAA/AAAAAAAAAAABOAEAADYBAAAQLHYuHzbCP3u755iYg+Q/AAAAPxAAAAAAAAAAATkBAAA2AQAAqJg+8+CzwT97u+eYmIPkPwAAAD8vAAAAAAAAAAE6AQAANgEAADwFB7iiMcE/e7vnmJiD5D8AAAA/PwAAAAAAAAABOwEAADYBAACIO2uag/DAP3u755iYg+Q/AAAAPz8AAAAAAAAAATwBAAA2AQAA0HHPfGSvwD97u+eYmIPkPwAAAD9OAAAAAAAAAAE9AQAANgEAAByoM19FbsA/e7vnmJiD5D8AAAA/TgAAAAAAAAABPgEAADYBAABgKfhHDti/P3iGZUkCa+Q/AAAAP14AAAAAAAAAAT8BAAA2AQAA8JXADNBVvz94hmVJAmvkPwAAAD9eAAAAAAAAAAFAAQAANgEAAIgCidGR074/eIZlSQJr5D8AAAA/XgAAAAAAAAABQQEAADYBAAAYb1GWU1G+P3iGZUkCa+Q/AAAAP24AAAAAAAAAAUIBAAA2AQAAsNsZWxXPvT94hmVJAmvkPwAAAD9uAAAAAAAAAAFDAQAANgEAANi0quSYyrw/eIZlSQJr5D8AAAA/fQAAAAAAAAABRAEAADYBAABoIXOpWki8P3iGZUkCa+Q/AAAAP40AAAAAAAAAAUUBAAA2AQAAAI47bhzGuz94hmVJAmvkPwAAAD+cAAAAAAAAAAFGAQAANgEAAGghc6laSLw/eIZlSQJr5D8AAAA/vAAAAAAAAAABRwEAADYBAABASOIf10y9P3iGZUkCa+Q/AAAAP8sAAAAAAAAAAUgBAAA2AQAAsNsZWxXPvT94hmVJAmvkPwAAAD/bAAAAAAAAAAFJAQAANgEAABhvUZZTUb4/eIZlSQJr5D8AAAA/2wAAAAAAAAABSgEAADYBAACIAonRkdO+P3u755iYg+Q/AAAAP9sAAAAAAAAAAUsBAAA2AQAAYCn4Rw7Yvz97u+eYmIPkPwAAAD/rAAAAAAAAAAFMAQAANgEAAGTel0EmLcA/e7vnmJiD5D8AAAA/6wAAAAAAAAABTQEAADYBAADQcc98ZK/AP3u755iYg+Q/AAAAP/kAAAAAAAAAAU4BAAA2AQAAiDtrmoPwwD97u+eYmIPkPwAAAD/5AAAAAAAAAAFPAQAANgEAAPTOotXBcsE/e7vnmJiD5D8AAAA/CQEAAAAAAAABUAEAADYBAAComD7z4LPBP3u755iYg+Q/AAAAPwkBAAAAAAAAAVEBAAA2AQAAECx2Lh82wj998GnoLpzkPwAAAD8JAQAAAAAAAAFSAQAANgEAAMT1EUw+d8I/ffBp6C6c5D8AAAA/GAEAAAAAAAABUwEAADYBAAAwiUmHfPnCP33waegunOQ/AAAAPxgBAAAAAAAAAVQBAAA2AQAA6FLlpJs6wz998GnoLpzkPwAAAD8oAQAAAAAAAAFVAQAANgEAAJwcgcK6e8M/ffBp6C6c5D8AAAA/KAEAAAAAAAABVgEAADYBAABU5hzg2bzDP33waegunOQ/AAAAPzgBAAAAAAAAAVcBAAA2AQAAwHlUGxg/xD+AJew3xbTkPwAAAD84AQAAAAAAAAFYAQAANgEAAHRD8Dg3gMQ/gCXsN8W05D8AAAA/RwEAAAAAAAABWQEAADYBAADAeVQbGD/EP4Al7DfFtOQ/AAAAP3YBAAAAAAAAAVoBAAA2AQAAVOYc4Nm8wz998GnoLpzkPwAAAD+GAQAAAAAAAAFbAQAANgEAAJwcgcK6e8M/ffBp6C6c5D8AAAA/lQEAAAAAAAABXAEAADYBAADoUuWkmzrDP33waegunOQ/AAAAP5UBAAAAAAAAAV0BAAA2AQAAMIlJh3z5wj998GnoLpzkPwAAAD+VAQAAAAAAAAFeAQAANgEAAHy/rWlduMI/e7vnmJiD5D8AAAA/pQEAAAAAAAABXwEAADYBAAAQLHYuHzbCP3u755iYg+Q/AAAAP6UBAAAAAAAAAWABAAA2AQAAYGLaEAD1wT97u+eYmIPkPwAAAD+1AQAAAAAAAAFhAQAANgEAAKiYPvPgs8E/e7vnmJiD5D8AAAA/tQEAAAAAAAABYgEAADYBAAA8BQe4ojHBP3u755iYg+Q/AAAAP7UBAAAAAAAAAWMBAAA2AQAAiDtrmoPwwD97u+eYmIPkPwAAAD/EAQAAAAAAAAFkAQAANgEAANBxz3xkr8A/eIZlSQJr5D8AAAA/xAEAAAAAAAABZQEAADYBAAAcqDNfRW7AP3iGZUkCa+Q/AAAAP9QBAAAAAAAAAWYBAAA2AQAAYCn4Rw7Yvz94hmVJAmvkPwAAAD/kAQAAAAAAAAFnAQAANgEAAPCVwAzQVb8/eIZlSQJr5D8AAAA/8wEAAAAAAAABaAEAADYBAABM7qF+jUzHP4WP8Nbx5eQ/AAAAPwAAAAAAAAAAAWkBAAA2AQAAALg9nKyNxz+Fj/DW8eXkPwAAAD8AAAAAAAAAAAFqAQAANgEAALiB2bnLzsc/icRyJoj+5D8AAAA/HwAAAAAAAAABawEAADYBAAAkFRH1CVHIP4nEciaI/uQ/AAAAPy8AAAAAAAAAAWwBAAA2AQAA2N6sEimSyD+K+fR1HhflPwAAAD8vAAAAAAAAAAFtAQAANgEAAERy5E1nFMk/ivn0dR4X5T8AAAA/PgAAAAAAAAABbgEAADYBAACwBRyJpZbJP44ud8W0L+U/AAAAPz4AAAAAAAAAAW8BAAA2AQAA1GLv4QJayj+OLnfFtC/lPwAAAD9OAAAAAAAAAAFwAQAANgEAAED2Jh1B3Mo/kGP5FEtI5T8AAAA/TgAAAAAAAAABcQEAADYBAABcU/p1np/LP5OYe2ThYOU/AAAAP14AAAAAAAAAAXIBAAA2AQAAyOYxsdwhzD+TmHtk4WDlPwAAAD9eAAAAAAAAAAFzAQAANgEAAPBDBQo65cw/ls39s3d55T8AAAA/XgAAAAAAAAABdAEAADYBAAAModhil6jNP5gCgAMOkuU/AAAAP20AAAAAAAAAAXUBAAA2AQAAeDQQntUqzj+YAoADDpLlPwAAAD9tAAAAAAAAAAF2AQAANgEAAJiR4/Yy7s4/mjcCU6Sq5T8AAAA/fQAAAAAAAAABdwEAADYBAAAEJRsycXDPP5xshKI6w+U/AAAAP30AAAAAAAAAAXgBAAA2AQAAcLhSba/yzz+cbISiOsPlPwAAAD+NAAAAAAAAAAF5AQAANgEAAO4lRdR2OtA/n6EG8tDb5T8AAAA/jQAAAAAAAAABegEAADYBAADKChNjBlvQP5+hBvLQ2+U/AAAAP40AAAAAAAAAAXsBAAA2AQAAgNSugCWc0D+h1ohBZ/TlPwAAAD+cAAAAAAAAAAF8AQAANgEAAKTv4PGVe9A/n6EG8tDb5T8AAAA/2wAAAAAAAAABfQEAADYBAAAQgxgt1P3QP5xshKI6w+U/AAAAPwAAAAAAAAAAAX4BAAA2AQAAWrl8D7W80D+foQby0NvlPwAAAD8vAAAAAAAAAAF/AQAANgEAAFq5fA+1vNA/odaIQWf05T8AAAA/LwAAAAAAAAABgAEAADYBAACA1K6AJZzQP6QLC5H9DOY/AAAAPy8AAAAAAAAAAYEBAAA2AQAAgNSugCWc0D+mQI3gkyXmPwAAAD8+AAAAAAAAAAGCAQAANgEAAKTv4PGVe9A/qXUPMCo+5j8AAAA/PgAAAAAAAAABgwEAADYBAACk7+DxlXvQP67fE89Wb+Y/AAAAP04AAAAAAAAAAYQBAAA2AQAApO/g8ZV70D+xFJYe7YfmPwAAAD9eAAAAAAAAAAGFAQAANgEAAIDUroAlnNA/rt8Tz1Zv5j8AAAA/gQAAAAAAAAABhgEAADYBAABauXwPtbzQP6yqkX/AVuY/AAAAP5AAAAAAAAAAAYcBAAA2AQAAWrl8D7W80D+mQI3gkyXmPwAAAD+QAAAAAAAAAAGIAQAANgEAADaeSp5E3dA/pAsLkf0M5j8AAAA/oAAAAAAAAAABiQEAADYBAAA2nkqeRN3QP6HWiEFn9OU/AAAAP6AAAAAAAAAAAYoBAAA2AQAAEIMYLdT90D+foQby0NvlPwAAAD+gAAAAAAAAAAGLAQAANgEAABCDGC3U/dA/nGyEojrD5T8AAAA/rwAAAAAAAAABjAEAADYBAAAQgxgt1P3QP5gCgAMOkuU/AAAAP78AAAAAAAAAAY0BAAA2AQAAEIMYLdT90D+Wzf2zd3nlPwAAAD/PAAAAAAAAAAGOAQAANgEAABCDGC3U/dA/k5h7ZOFg5T8AAAA/7gAAAAAAAAABjwEAADYBAAAQgxgt1P3QP5bN/bN3eeU/AAAAPywBAAAAAAAAAZABAAA2AQAAEIMYLdT90D+YAoADDpLlPwAAAD88AQAAAAAAAAGRAQAANgEAAMZMtErzPtE/nGyEojrD5T8AAAA/TAEAAAAAAAABkgEAADYBAACiMYLZgl/RP5+hBvLQ2+U/AAAAP0wBAAAAAAAAAZMBAAA2AQAAWPsd96Gg0T+kCwuR/QzmPwAAAD9bAQAAAAAAAAGUAQAANgEAADLg64UxwdE/pkCN4JMl5j8AAAA/awEAAAAAAAABlQEAADYBAAAOxbkUweHRP6l1DzAqPuY/AAAAP2sBAAAAAAAAAZYBAAA2AQAAxI5VMuAi0j+sqpF/wFbmPwAAAD97AQAAAAAAAAGXAQAANgEAAKBzI8FvQ9I/rt8Tz1Zv5j8AAAA/igEAAAAAAAABmAEAADYBAAB8WPFP/2PSP7NJGG6DoOY/AAAAP5oBAAAAAAAAAZkBAAA2AQAAoHMjwW9D0j+zSRhug6DmPwAAAD+pAQAAAAAAAAGaAQAANgEAAMSOVTLgItI/s0kYboOg5j8AAAA/uQEAAAAAAAABmwEAADYBAADoqYejUALSP7d+mr0ZueY/AAAAP7kBAAAAAAAAAZwBAAA2AQAAMuDrhTHB0T+3fpq9GbnmPwAAAD/JAQAAAAAAAAGdAQAANgEAAFj7HfehoNE/t36avRm55j8AAAA/yQEAAAAAAAABngEAADYBAAB8FlBoEoDRP7NJGG6DoOY/AAAAP8kBAAAAAAAAAZ8BAAA2AQAAxky0SvM+0T+zSRhug6DmPwAAAD/YAQAAAAAAAAGgAQAANgEAAOxn5rtjHtE/s0kYboOg5j8AAAA/2AEAAAAAAAABoQEAADYBAAAQgxgt1P3QP7NJGG6DoOY/AAAAP+gBAAAAAAAAAaIBAAA2AQAANp5KnkTd0D+zSRhug6DmPwAAAD/4AQAAAAAAAAGjAQAANgEAAFq5fA+1vNA/s0kYboOg5j8AAAA/BwIAAAAAAAABpAEAADYBAAAEi53Lh43UP7EUlh7th+Y/AAAAPwAAAAAAAAAAAaUBAAA2AQAALKbPPPhs1D+xFJYe7YfmPwAAAD8AAAAAAAAAAAGmAQAANgEAAFDBAa5oTNQ/sRSWHu2H5j8AAAA/DwAAAAAAAAABpwEAADYBAAB03DMf2SvUP7EUlh7th+Y/AAAAPw8AAAAAAAAAAagBAAA2AQAAwBKYAbrq0z+zSRhug6DmPwAAAD8fAAAAAAAAAAGpAQAANgEAAOQtynIqytM/s0kYboOg5j8AAAA/HwAAAAAAAAABqgEAADYBAAAISfzjmqnTP7d+mr0ZueY/AAAAPy4AAAAAAAAAAasBAAA2AQAALGQuVQuJ0z+6sxwNsNHmPwAAAD8uAAAAAAAAAAGsAQAANgEAAHiakjfsR9M/vx0hrNwC5z8AAAA/PgAAAAAAAAABrQEAADYBAAB4mpI37EfTP8JSo/tyG+c/AAAAPz4AAAAAAAAAAa4BAAA2AQAAeJqSN+xH0z/EhyVLCTTnPwAAAD9OAAAAAAAAAAGvAQAANgEAAHiakjfsR9M/x7ynmp9M5z8AAAA/TgAAAAAAAAABsAEAADYBAAB4mpI37EfTP8nxKeo1Zec/AAAAP10AAAAAAAAAAbEBAAA2AQAAVH9gxnto0z/NJqw5zH3nPwAAAD9dAAAAAAAAAAGyAQAANgEAAAhJ/OOaqdM/0FsuiWKW5z8AAAA/bQAAAAAAAAABswEAADYBAADkLcpyKsrTP9KQsNj4ruc/AAAAP20AAAAAAAAAAbQBAAA2AQAAwBKYAbrq0z/SkLDY+K7nPwAAAD99AAAAAAAAAAG1AQAANgEAAHTcMx/ZK9Q/1cUyKI/H5z8AAAA/fQAAAAAAAAABtgEAADYBAAAsps88+GzUP9XFMiiPx+c/AAAAP4wAAAAAAAAAAbcBAAA2AQAA4G9rWheu1D/VxTIoj8fnPwAAAD+MAAAAAAAAAAG4AQAANgEAALxUOemmztQ/0pCw2Piu5z8AAAA/jAAAAAAAAAABuQEAADYBAABwHtUGxg/VP9KQsNj4ruc/AAAAP5wAAAAAAAAAAboBAAA2AQAASAOjlVUw1T/QWy6JYpbnPwAAAD+cAAAAAAAAAAG7AQAANgEAACjocCTlUNU/zSasOcx95z8AAAA/qwAAAAAAAAABvAEAADYBAAAAzT6zdHHVP8nxKeo1Zec/AAAAP6sAAAAAAAAAAb0BAAA2AQAA3LEMQgSS1T/EhyVLCTTnPwAAAD+7AAAAAAAAAAG+AQAANgEAANyxDEIEktU/wlKj+3Ib5z8AAAA/uwAAAAAAAAABvwEAADYBAAC0ltrQk7LVP78dIazcAuc/AAAAP7sAAAAAAAAAAcABAAA2AQAA3LEMQgSS1T+96J5cRurmPwAAAD/LAAAAAAAAAAHBAQAANgEAAADNPrN0cdU/t36avRm55j8AAAA/2gAAAAAAAAABwgEAADYBAABIA6OVVTDVP7NJGG6DoOY/AAAAP+oAAAAAAAAAAcMBAAA2AQAAcB7VBsYP1T+zSRhug6DmPwAAAD/qAAAAAAAAAAHEAQAANgEAAJQ5B3g279Q/sRSWHu2H5j8AAAA/6gAAAAAAAAABxQEAADYBAAC8VDnpps7UP7NJGG6DoOY/AAAAP/oAAAAAAAAAAcYBAAA2AQAABIudy4eN1D+zSRhug6DmPwAAAD/6AAAAAAAAAAHHAQAANgEAACymzzz4bNQ/s0kYboOg5j8AAAA/CQEAAAAAAAAByAEAADYBAABQwQGuaEzUP7d+mr0ZueY/AAAAPwkBAAAAAAAAAckBAAA2AQAAdNwzH9kr1D+3fpq9GbnmPwAAAD8ZAQAAAAAAAAHKAQAANgEAACymzzz4bNQ/1cUyKI/H5z8AAAA/AAAAAAAAAAABywEAADYBAABQwQGuaEzUP9KQsNj4ruc/AAAAPwAAAAAAAAAAAcwBAAA2AQAAmPdlkEkL1D/VxTIoj8fnPwAAAD8PAAAAAAAAAAHNAQAANgEAAOQtynIqytM/1cUyKI/H5z8AAAA/HwAAAAAAAAABzgEAADYBAAAsZC5VC4nTP9ovN8e7+Oc/AAAAPy8AAAAAAAAAAc8BAAA2AQAAVH9gxnto0z/fmTtm6CnoPwAAAD8vAAAAAAAAAAHQAQAANgEAAFR/YMZ7aNM/4869tX5C6D8AAAA/PgAAAAAAAAAB0QEAADYBAABUf2DGe2jTP+QDQAUVW+g/AAAAPz4AAAAAAAAAAdIBAAA2AQAAVH9gxnto0z/oOMJUq3PoPwAAAD9OAAAAAAAAAAHTAQAANgEAAFR/YMZ7aNM/7aLG89ek6D8AAAA/TgAAAAAAAAAB1AEAADYBAABUf2DGe2jTP+/XSENuveg/AAAAP04AAAAAAAAAAdUBAAA2AQAALGQuVQuJ0z/yDMuSBNboPwAAAD9dAAAAAAAAAAHWAQAANgEAAAhJ/OOaqdM/9UFN4pru6D8AAAA/XQAAAAAAAAAB1wEAADYBAADkLcpyKsrTP/d2zzExB+k/AAAAP20AAAAAAAAAAdgBAAA2AQAAwBKYAbrq0z/6q1GBxx/pPwAAAD9tAAAAAAAAAAHZAQAANgEAAHTcMx/ZK9Q//ODT0F046T8AAAA/fQAAAAAAAAAB2gEAADYBAABQwQGuaEzUP/zg09BdOOk/AAAAP30AAAAAAAAAAdsBAAA2AQAABIudy4eN1D//FVYg9FDpPwAAAD99AAAAAAAAAAHcAQAANgEAAOBva1oXrtQ//xVWIPRQ6T8AAAA/jAAAAAAAAAAB3QEAADYBAACUOQd4Nu/UP/8VViD0UOk/AAAAP4wAAAAAAAAAAd4BAAA2AQAASAOjlVUw1T/84NPQXTjpPwAAAD+cAAAAAAAAAAHfAQAANgEAACjocCTlUNU//ODT0F046T8AAAA/nAAAAAAAAAAB4AEAADYBAADcsQxCBJLVP/d2zzExB+k/AAAAP6wAAAAAAAAAAeEBAAA2AQAAtJba0JOy1T/1QU3imu7oPwAAAD+sAAAAAAAAAAHiAQAANgEAAJR7qF8j09U/79dIQ2696D8AAAA/rAAAAAAAAAAB4wEAADYBAABsYHbusvPVP+2ixvPXpOg/AAAAP7sAAAAAAAAAAeQBAAA2AQAAbGB27rLz1T/oOMJUq3PoPwAAAD+7AAAAAAAAAAHlAQAANgEAAGxgdu6y89U/4869tX5C6D8AAAA/ywAAAAAAAAAB5gEAADYBAABsYHbusvPVP9xkuRZSEeg/AAAAP8sAAAAAAAAAAecBAAA2AQAAlHuoXyPT1T/aLzfHu/jnPwAAAD/aAAAAAAAAAAHoAQAANgEAAJR7qF8j09U/1/q0dyXg5z8AAAA/2gAAAAAAAAAB6QEAADYBAAC0ltrQk7LVP9XFMiiPx+c/AAAAP9oAAAAAAAAAAeoBAAA2AQAAAM0+s3Rx1T/QWy6JYpbnPwAAAD/qAAAAAAAAAAHrAQAANgEAACjocCTlUNU/zSasOcx95z8AAAA/+gAAAAAAAAAB7AEAADYBAABwHtUGxg/VP8nxKeo1Zec/AAAAPwkBAAAAAAAAAe0BAAA2AQAAlDkHeDbv1D/J8SnqNWXnPwAAAD8JAQAAAAAAAAHuAQAANgEAAJQ5B3g279Q/x7ynmp9M5z8AAAA/GQEAAAAAAAAB7wEAADYBAABEyYZMHNzXP73onlxG6uY/AAAAPwAAAAAAAAAAAfABAAA2AQAAZOS4vYy71z+96J5cRurmPwAAAD8QAAAAAAAAAAHxAQAANgEAALAaHaBtetc/vx0hrNwC5z8AAAA/EAAAAAAAAAAB8gEAADYBAADYNU8R3lnXP78dIazcAuc/AAAAPx8AAAAAAAAAAfMBAAA2AQAA+FCBgk451z/CUqP7chvnPwAAAD8fAAAAAAAAAAH0AQAANgEAAESH5WQv+NY/xIclSwk05z8AAAA/JAAAAAAAAAAB9QEAADYBAABsohfWn9fWP8nxKeo1Zec/AAAAPzQAAAAAAAAAAfYBAAA2AQAAjL1JRxC31j/NJqw5zH3nPwAAAD80AAAAAAAAAAH3AQAANgEAALTYe7iAltY/0pCw2Piu5z8AAAA/RAAAAAAAAAAB+AEAADYBAADY860p8XXWP9XFMiiPx+c/AAAAP0QAAAAAAAAAAfkBAAA2AQAA2POtKfF11j/aLzfHu/jnPwAAAD9TAAAAAAAAAAH6AQAANgEAANjzrSnxddY/35k7Zugp6D8AAAA/UwAAAAAAAAAB+wEAADYBAADY860p8XXWP+POvbV+Qug/AAAAP2MAAAAAAAAAAfwBAAA2AQAA2POtKfF11j/oOMJUq3PoPwAAAD9jAAAAAAAAAAH9AQAANgEAALTYe7iAltY/6W1EpEGM6D8AAAA/YwAAAAAAAAAB/gEAADYBAACMvUlHELfWP+2ixvPXpOg/AAAAP3MAAAAAAAAAAf8BAAA2AQAAbKIX1p/X1j/v10hDbr3oPwAAAD9zAAAAAAAAAAEAAgAANgEAACBss/O+GNc/8gzLkgTW6D8AAAA/ggAAAAAAAAABAQIAADYBAADYNU8R3lnXP/VBTeKa7ug/AAAAP4IAAAAAAAAAAQICAAA2AQAAjP/qLv2a1z/1QU3imu7oPwAAAD+CAAAAAAAAAAEDAgAANgEAAETJhkwc3Nc/9UFN4pru6D8AAAA/kgAAAAAAAAABBAIAADYBAAD4kiJqOx3YP/VBTeKa7ug/AAAAP5IAAAAAAAAAAQUCAAA2AQAAsFy+h1pe2D/yDMuSBNboPwAAAD+hAAAAAAAAAAEGAgAANgEAAIhBjBbqftg/8gzLkgTW6D8AAAA/oQAAAAAAAAABBwIAADYBAAA8Cyg0CcDYP+2ixvPXpOg/AAAAP7EAAAAAAAAAAQgCAAA2AQAAHPD1wpjg2D/pbUSkQYzoPwAAAD+xAAAAAAAAAAEJAgAANgEAAPTUw1EoAdk/5ANABRVb6D8AAAA/sQAAAAAAAAABCgIAADYBAADQuZHgtyHZP+POvbV+Qug/AAAAP8EAAAAAAAAAAQsCAAA2AQAA0LmR4Lch2T/cZLkWUhHoPwAAAD/BAAAAAAAAAAEMAgAANgEAANC5keC3Idk/1/q0dyXg5z8AAAA/0AAAAAAAAAABDQIAADYBAADQuZHgtyHZP9KQsNj4ruc/AAAAP9AAAAAAAAAAAQ4CAAA2AQAA9NTDUSgB2T/NJqw5zH3nPwAAAD/gAAAAAAAAAAEPAgAANgEAAPTUw1EoAdk/yfEp6jVl5z8AAAA/4AAAAAAAAAABEAIAADYBAAAc8PXCmODYP8SHJUsJNOc/AAAAP+AAAAAAAAAAARECAAA2AQAAPAsoNAnA2D/CUqP7chvnPwAAAD/wAAAAAAAAAAESAgAANgEAAGQmWqV5n9g/vx0hrNwC5z8AAAA/8AAAAAAAAAABEwIAADYBAACwXL6HWl7YP73onlxG6uY/AAAAP/8AAAAAAAAAARQCAAA2AQAA0Hfw+Mo92D+96J5cRurmPwAAAD//AAAAAAAAAAEVAgAANgEAAPiSImo7Hdg/urMcDbDR5j8AAAA/DwEAAAAAAAABFgIAADYBAAAcrlTbq/zXP7qzHA2w0eY/AAAAPw8BAAAAAAAAARcCAAA2AQAARMmGTBzc1z+3fpq9GbnmPwAAAD8eAQAAAAAAAAEYAgAANgEAADxNyRv2o9k/urMcDbDR5j8AAAA/AAAAAAAAAAABGQIAADYBAABgaPuMZoPZP73onlxG6uY/AAAAPwAAAAAAAAAAARoCAAA2AQAAiIMt/tZi2T+/HSGs3ALnPwAAAD8AAAAAAAAAAAEbAgAANgEAAIiDLf7WYtk/xIclSwk05z8AAAA/HwAAAAAAAAABHAIAADYBAABgaPuMZoPZP8e8p5qfTOc/AAAAPy4AAAAAAAAAAR0CAAA2AQAAGDKXqoXE2T/HvKean0znPwAAAD8+AAAAAAAAAAEeAgAANgEAAPQWZTkV5dk/x7ynmp9M5z8AAAA/PgAAAAAAAAABHwIAADYBAADM+zLIpAXaP8SHJUsJNOc/AAAAP04AAAAAAAAAASACAAA2AQAAqOAAVzQm2j/EhyVLCTTnPwAAAD9OAAAAAAAAAAEhAgAANgEAAITFzuXDRto/vx0hrNwC5z8AAAA/XQAAAAAAAAABIgIAADYBAABgqpx0U2faP73onlxG6uY/AAAAP20AAAAAAAAAASMCAAA2AQAAhMXO5cNG2j+3fpq9GbnmPwAAAD99AAAAAAAAAAEkAgAANgEAAITFzuXDRto/s0kYboOg5j8AAAA/jAAAAAAAAAABJQIAADYBAACo4ABXNCbaP7NJGG6DoOY/AAAAP4wAAAAAAAAAASYCAAA2AQAA9BZlORXl2T+xFJYe7YfmPwAAAD+cAAAAAAAAAAEnAgAANgEAABgyl6qFxNk/s0kYboOg5j8AAAA/qwAAAAAAAAABKAIAADYBAAA8Tckb9qPZP7NJGG6DoOY/AAAAP7sAAAAAAAAAASkCAAA2AQAAELbZeV+M2z/CUqP7chvnPwAAAD8AAAAAAAAAAAEqAgAANgEAADTRC+vPa9s/xIclSwk05z8AAAA/AAAAAAAAAAABKwIAADYBAABc7D1cQEvbP8nxKeo1Zec/AAAAPyAAAAAAAAAAASwCAAA2AQAAfAdwzbAq2z/NJqw5zH3nPwAAAD8gAAAAAAAAAAEtAgAANgEAAKQioj4hCts/0FsuiWKW5z8AAAA/LwAAAAAAAAABLgIAADYBAADIPdSvkenaP9KQsNj4ruc/AAAAPy8AAAAAAAAAAS8CAAA2AQAA8FgGIQLJ2j/X+rR3JeDnPwAAAD8vAAAAAAAAAAEwAgAANgEAABR0OJJyqNo/3GS5FlIR6D8AAAA/PwAAAAAAAAABMQIAADYBAAA4j2oD44faP+POvbV+Qug/AAAAPz8AAAAAAAAAATICAAA2AQAAYKqcdFNn2j/kA0AFFVvoPwAAAD9OAAAAAAAAAAEzAgAANgEAAGCqnHRTZ9o/6W1EpEGM6D8AAAA/TgAAAAAAAAABNAIAADYBAABgqpx0U2faP+/XSENuveg/AAAAP04AAAAAAAAAATUCAAA2AQAAYKqcdFNn2j/yDMuSBNboPwAAAD9eAAAAAAAAAAE2AgAANgEAAGCqnHRTZ9o/93bPMTEH6T8AAAA/XgAAAAAAAAABNwIAADYBAABgqpx0U2faP/qrUYHHH+k/AAAAP24AAAAAAAAAATgCAAA2AQAAOI9qA+OH2j//FVYg9FDpPwAAAD9uAAAAAAAAAAE5AgAANgEAABR0OJJyqNo/AUvYb4pp6T8AAAA/fQAAAAAAAAABOgIAADYBAADwWAYhAsnaPwWAWr8gguk/AAAAP30AAAAAAAAAATsCAAA2AQAApCKiPiEK2z8ItdwOt5rpPwAAAD99AAAAAAAAAAE8AgAANgEAAHwHcM2wKts/CupeXk2z6T8AAAA/jQAAAAAAAAABPQIAADYBAAA00Qvrz2vbPwrqXl5Ns+k/AAAAP40AAAAAAAAAAT4CAAA2AQAA6JqnCO+s2z8MH+Gt48vpPwAAAD+dAAAAAAAAAAE/AgAANgEAAKBkQyYO7ts/DB/hrePL6T8AAAA/nQAAAAAAAAABQAIAADYBAABULt9DLS/cPwwf4a3jy+k/AAAAP6wAAAAAAAAAAUECAAA2AQAANBOt0rxP3D8K6l5eTbPpPwAAAD+sAAAAAAAAAAFCAgAANgEAAOjcSPDbkNw/CupeXk2z6T8AAAA/vAAAAAAAAAABQwIAADYBAAAATp0g/D5TPwwf4a3jy+k/AAAAPwAAAAAAAAAAAUQCAAA2AQAAAMEZb4YXdT8OVGP9eeTpPwAAAD8fAAAAAAAAAAFFAgAANgEAAEAXBuumr4I/DlRj/Xnk6T8AAAA/LwAAAAAAAAABRgIAADYBAADAssLEmMGGPxKJ5UwQ/ek/AAAAPy8AAAAAAAAAAUcCAAA2AQAAAE5/norTij8SieVMEP3pPwAAAD8/AAAAAAAAAAFIAgAANgEAAGBC/Ci3e5E/EL5nnKYV6j8AAAA/PwAAAAAAAAABSQIAADYBAADA3bgCqY2VPxC+Z5ymFeo/AAAAP04AAAAAAAAAAUoCAAA2AQAAgCuX76GWlz8U8+nrPC7qPwAAAD9OAAAAAAAAAAFLAgAANgEAAODGU8mTqJs/FPPp6zwu6j8AAAA/XgAAAAAAAAABTAIAADYBAABAYhCjhbqfPxYobDvTRuo/AAAAP14AAAAAAAAAAU0CAAA2AQAA8Ff3R7/hoD8WKGw700bqPwAAAD9eAAAAAAAAAAFOAgAANgEAALCl1TS46qI/Gl3uimlf6j8AAAA/bQAAAAAAAAABTwIAADYBAACAzESrNO+jPxpd7oppX+o/AAAAP20AAAAAAAAAAVACAAA2AQAAMBojmC34pT8aXe6KaV/qPwAAAD99AAAAAAAAAAFRAgAANgEAABBBkg6q/KY/GpJw2v936j8AAAA/jQAAAAAAAAABUgIAADYBAADgZwGFJgGoPx7H8imWkOo/AAAAP6wAAAAAAAAAAVMCAAA2AQAAiAKJ0ZHTvj94hmVJAmvkPwAAAD8AAAAAAAAAAAFUAgAANgEAALDbGVsVz70/eIZlSQJr5D8AAAA/AAAAAAAAAAABVQIAADYBAABASOIf10y9P3iGZUkCa+Q/AAAAPx8AAAAAAAAAAVYCAAA2AQAAsNsZWxXPvT97u+eYmIPkPwAAAD8vAAAAAAAAAAFXAgAANgEAAPCVwAzQVb8/e7vnmJiD5D8AAAA/PgAAAAAAAAABWAIAADYBAABgKfhHDti/P3u755iYg+Q/AAAAPz4AAAAAAAAAAVkCAAA2AQAAHKgzX0VuwD97u+eYmIPkPwAAAD9OAAAAAAAAAAFaAgAANgEAANBxz3xkr8A/e7vnmJiD5D8AAAA/TgAAAAAAAAABWwIAADYBAAA8BQe4ojHBP3u755iYg+Q/AAAAP14AAAAAAAAAAVwCAAA2AQAAqJg+8+CzwT97u+eYmIPkPwAAAD9eAAAAAAAAAAFdAgAANgEAABAsdi4fNsI/ffBp6C6c5D8AAAA/bQAAAAAAAAABXgIAADYBAADE9RFMPnfCP33waegunOQ/AAAAP20AAAAAAAAAAV8CAAA2AQAAMIlJh3z5wj998GnoLpzkPwAAAD9tAAAAAAAAAAFgAgAANgEAAOhS5aSbOsM/ffBp6C6c5D8AAAA/fQAAAAAAAAABYQIAADYBAABU5hzg2bzDP4Al7DfFtOQ/AAAAP40AAAAAAAAAAWICAAA2AQAA6FLlpJs6wz+AJew3xbTkPwAAAD+sAAAAAAAAAAFjAgAANgEAADCJSYd8+cI/gCXsN8W05D8AAAA/rAAAAAAAAAABZAIAADYBAAB8v61pXbjCP33waegunOQ/AAAAP7sAAAAAAAAAAWUCAAA2AQAAECx2Lh82wj998GnoLpzkPwAAAD+7AAAAAAAAAAFmAgAANgEAAGBi2hAA9cE/ffBp6C6c5D8AAAA/ywAAAAAAAAABZwIAADYBAAD0zqLVwXLBP33waegunOQ/AAAAP8sAAAAAAAAAAWgCAAA2AQAAiDtrmoPwwD998GnoLpzkPwAAAD/bAAAAAAAAAAFpAgAANgEAAByoM19FbsA/ffBp6C6c5D8AAAA/2wAAAAAAAAABagIAADYBAABgKfhHDti/P33waegunOQ/AAAAP9sAAAAAAAAAAWsCAAA2AQAA8JXADNBVvz998GnoLpzkPwAAAD/qAAAAAAAAAAFsAgAANgEAABhvUZZTUb4/e7vnmJiD5D8AAAA/6gAAAAAAAAABbQIAADYBAACw2xlbFc+9P3u755iYg+Q/AAAAP+oAAAAAAAAAAW4CAAA2AQAAQEjiH9dMvT97u+eYmIPkPwAAAD/6AAAAAAAAAAFvAgAANgEAALDbGVsVz70/ffBp6C6c5D8AAAA/HQEAAAAAAAABcAIAADYBAAAYb1GWU1G+P33waegunOQ/AAAAPx0BAAAAAAAAAXECAAA2AQAA8JXADNBVvz998GnoLpzkPwAAAD8dAQAAAAAAAAFyAgAANgEAAGAp+EcO2L8/ffBp6C6c5D8AAAA/LAEAAAAAAAABcwIAADYBAAAcqDNfRW7AP33waegunOQ/AAAAPywBAAAAAAAAAXQCAAA2AQAAiDtrmoPwwD998GnoLpzkPwAAAD88AQAAAAAAAAF1AgAANgEAAPTOotXBcsE/ffBp6C6c5D8AAAA/PAEAAAAAAAABdgIAADYBAABgYtoQAPXBP33waegunOQ/AAAAP0wBAAAAAAAAAXcCAAA2AQAAECx2Lh82wj998GnoLpzkPwAAAD9MAQAAAAAAAAF4AgAANgEAAHy/rWlduMI/ffBp6C6c5D8AAAA/TAEAAAAAAAABeQIAADYBAAAwiUmHfPnCP4Al7DfFtOQ/AAAAP1sBAAAAAAAAAXoCAAA2AQAA6FLlpJs6wz+AJew3xbTkPwAAAD9bAQAAAAAAAAF7AgAANgEAAHy/rWlduMI/ffBp6C6c5D8AAAA/igEAAAAAAAABfAIAADYBAADE9RFMPnfCP33waegunOQ/AAAAP4oBAAAAAAAAAX0CAAA2AQAAYGLaEAD1wT998GnoLpzkPwAAAD+aAQAAAAAAAAF+AgAANgEAAKiYPvPgs8E/e7vnmJiD5D8AAAA/mgEAAAAAAAABfwIAADYBAAA8BQe4ojHBP3u755iYg+Q/AAAAP5oBAAAAAAAAAYACAAA2AQAA0HHPfGSvwD97u+eYmIPkPwAAAD+pAQAAAAAAAAGBAgAANgEAAGTel0EmLcA/e7vnmJiD5D8AAAA/qQEAAAAAAAABggIAADYBAABgKfhHDti/P3u755iYg+Q/AAAAP7kBAAAAAAAAAYMCAAA2AQAAiAKJ0ZHTvj97u+eYmIPkPwAAAD+5AQAAAAAAAAGEAgAANgEAABhvUZZTUb4/eIZlSQJr5D8AAAA/yQEAAAAAAAABhQIAADYBAACw2xlbFc+9P3iGZUkCa+Q/AAAAP8kBAAAAAAAAAYYCAAA2AQAAGG9RllNRvj97u+eYmIPkPwAAAD/4AQAAAAAAAAGHAgAANgEAAABOf56K04o/CupeXk2z6T8AAAA/AAAAAAAAAAABiAIAADYBAABgQvwot3uRPwrqXl5Ns+k/AAAAPwAAAAAAAAAAAYkCAAA2AQAAIJDaFbCEkz8MH+Gt48vpPwAAAD8QAAAAAAAAAAGKAgAANgEAAIArl++hlpc/DB/hrePL6T8AAAA/HwAAAAAAAAABiwIAADYBAAAgeXXcmp+ZPw5UY/155Ok/AAAAPx8AAAAAAAAAAYwCAAA2AQAAgBQytoyxnT8OVGP9eeTpPwAAAD8vAAAAAAAAAAGNAgAANgEAAEBiEKOFup8/EonlTBD96T8AAAA/LwAAAAAAAAABjgIAADYBAADQfma+O+ahPxKJ5UwQ/ek/AAAAPy8AAAAAAAAAAY8CAAA2AQAAsKXVNLjqoj8QvmecphXqPwAAAD8/AAAAAAAAAAGQAgAANgEAAIDMRKs076M/EL5nnKYV6j8AAAA/PwAAAAAAAAABkQIAADYBAAAwGiOYLfilPxC+Z5ymFeo/AAAAP04AAAAAAAAAAZICAAA2AQAAEEGSDqr8pj8U8+nrPC7qPwAAAD9eAAAAAAAAAAGTAgAANgEAADAaI5gt+KU/FPPp6zwu6j8AAAA/ggAAAAAAAAABlAIAADYBAABg87MhsfOkPxTz6es8Luo/AAAAP4IAAAAAAAAAAZUCAAA2AQAAsKXVNLjqoj8QvmecphXqPwAAAD+CAAAAAAAAAAGWAgAANgEAAPBX90e/4aA/EL5nnKYV6j8AAAA/kQAAAAAAAAABlwIAADYBAACAFDK2jLGdPxKJ5UwQ/ek/AAAAP5EAAAAAAAAAAZgCAAA2AQAAIHl13JqfmT8SieVMEP3pPwAAAD+hAAAAAAAAAAGZAgAANgEAAMDduAKpjZU/DlRj/Xnk6T8AAAA/oQAAAAAAAAABmgIAADYBAABgQvwot3uRPw5UY/155Ok/AAAAP7EAAAAAAAAAAZsCAAA2AQAAAE5/norTij8MH+Gt48vpPwAAAD+xAAAAAAAAAAGcAgAANgEAAMCywsSYwYY/DB/hrePL6T8AAAA/sQAAAAAAAAABnQIAADYBAAAA+JIiajt9Pwwf4a3jy+k/AAAAP8AAAAAAAAAAAZ4CAAA2AQAAAMEZb4YXdT8MH+Gt48vpPwAAAD/AAAAAAAAAAAGfAgAANgEAAAAVQXdF52k/CupeXk2z6T8AAAA/0AAAAAAAAAABoAIAADYBAAAAwRlvhhd1Pwwf4a3jy+k/AAAAP+8AAAAAAAAAAaECAAA2AQAAAPiSImo7fT8MH+Gt48vpPwAAAD//AAAAAAAAAAGiAgAANgEAAMCywsSYwYY/DB/hrePL6T8AAAA//wAAAAAAAAABowIAADYBAACA6Tt4fOWOPw5UY/155Ok/AAAAP/8AAAAAAAAAAaQCAAA2AQAAYEL8KLd7kT8OVGP9eeTpPwAAAD8OAQAAAAAAAAGlAgAANgEAAMDduAKpjZU/DlRj/Xnk6T8AAAA/DgEAAAAAAAABpgIAADYBAAAgeXXcmp+ZPxKJ5UwQ/ek/AAAAPx4BAAAAAAAAAacCAAA2AQAA4MZTyZOomz8SieVMEP3pPwAAAD8eAQAAAAAAAAGoAgAANgEAAEBiEKOFup8/EL5nnKYV6j8AAAA/HgEAAAAAAAABqQIAADYBAADQfma+O+ahPxC+Z5ymFeo/AAAAPy4BAAAAAAAAAaoCAAA2AQAAsKXVNLjqoj8QvmecphXqPwAAAD8uAQAAAAAAAAGrAgAANgEAAIDMRKs076M/EL5nnKYV6j8AAAA/PQEAAAAAAAABrAIAADYBAABg87MhsfOkPxTz6es8Luo/AAAAP00BAAAAAAAAAa0CAAA2AQAAgMxEqzTvoz8QvmecphXqPwAAAD9cAQAAAAAAAAGuAgAANgEAALCl1TS46qI/EL5nnKYV6j8AAAA/bAEAAAAAAAABrwIAADYBAADwV/dHv+GgPxC+Z5ymFeo/AAAAP2wBAAAAAAAAAbACAAA2AQAAQGIQo4W6nz8QvmecphXqPwAAAD98AQAAAAAAAAGxAgAANgEAAODGU8mTqJs/EL5nnKYV6j8AAAA/fAEAAAAAAAABsgIAADYBAAAgeXXcmp+ZPxKJ5UwQ/ek/AAAAP3wBAAAAAAAAAbMCAAA2AQAAwN24AqmNlT8SieVMEP3pPwAAAD+LAQAAAAAAAAG0AgAANgEAAGBC/Ci3e5E/EonlTBD96T8AAAA/iwEAAAAAAAABtQIAADYBAACA6Tt4fOWOPxKJ5UwQ/ek/AAAAP5sBAAAAAAAAAbYCAAA2AQAAAE5/norTij8SieVMEP3pPwAAAD+bAQAAAAAAAAG3AgAANgEAAMCywsSYwYY/EonlTBD96T8AAAA/qwEAAAAAAAABuAIAADYBAACA6Tt4fOWOPxC+Z5ymFeo/AAAAP9kBAAAAAAAAAbkCAAA2AQAAYEL8KLd7kT8QvmecphXqPwAAAD/ZAQAAAAAAAAG6AgAANgEAAMDduAKpjZU/EL5nnKYV6j8AAAA/2QEAAAAAAAABuwIAADYBAAAgeXXcmp+ZPxTz6es8Luo/AAAAP+kBAAAAAAAAAbwCAAA2AQAAgBQytoyxnT8U8+nrPC7qPwAAAD/pAQAAAAAAAAG9AgAANgEAAPBX90e/4aA/FPPp6zwu6j8AAAA/+QEAAAAAAAABvgIAADYBAACwpdU0uOqiPxYobDvTRuo/AAAAP/kBAAAAAAAAAb8CAAA2AQAAYPOzIbHzpD8WKGw700bqPwAAAD/5AQAAAAAAAAHAAgAANgEAADAaI5gt+KU/FihsO9NG6j8AAAA/CAIAAAAAAAABwQIAADYBAADgZwGFJgGoPxpd7oppX+o/AAAAPwgCAAAAAAAAAcICAAA2AQAAoI5w+6IFqT8aXe6KaV/qPwAAAD8YAgAAAAAAAAHDAgAANgEAAHC133EfCqo/Gl3uimlf6j8AAAA/GAIAAAAAAAABxAIAADYBAABQ3E7omw6rPxpd7oppX+o/AAAAPzcCAAAAAAAAAcUCAAA2AQAA+JwbCX4bsj8i/HR5LKnqPwAAAD8AAAAAAAAAAAHGAgAANgEAAGgwU0S8nbI/Ivx0eSyp6j8AAAA/AAAAAAAAAAABxwIAADYBAABAV8K6OKKzPyQx98jCweo/AAAAPx8AAAAAAAAAAcgCAAA2AQAAqOr59XYktD8kMffIwsHqPwAAAD8fAAAAAAAAAAHJAgAANgEAAIARaWzzKLU/JmZ5GFna6j8AAAA/LwAAAAAAAAABygIAADYBAADwpKCnMau1PyZmeRhZ2uo/AAAAPy8AAAAAAAAAAcsCAAA2AQAAyMsPHq6vtj8om/tn7/LqPwAAAD8/AAAAAAAAAAHMAgAANgEAAKDyfpQqtLc/LNB9t4UL6z8AAAA/PwAAAAAAAAABzQIAADYBAAB4Ge4Kp7i4PyzQfbeFC+s/AAAAP04AAAAAAAAAAc4CAAA2AQAAuNOUvGE/uj8uBQAHHCTrPwAAAD9OAAAAAAAAAAHPAgAANgEAAJD6AzPeQ7s/MDqCVrI86z8AAAA/TgAAAAAAAAAB0AIAADYBAADYtKrkmMq8PzRvBKZIVes/AAAAP14AAAAAAAAAAdECAAA2AQAAGG9RllNRvj862QhFdYbrPwAAAD9eAAAAAAAAAAHSAgAANgEAAGAp+EcO2L8/PA6LlAuf6z8AAAA/bgAAAAAAAAAB0wIAADYBAADQcc98ZK/APz5DDeSht+s/AAAAP24AAAAAAAAAAdQCAAA2AQAA9M6i1cFywT9AeI8zONDrPwAAAD9uAAAAAAAAAAHVAgAANgEAABAsdi4fNsI/RuKT0mQB7D8AAAA/fQAAAAAAAAAB1gIAADYBAAAwiUmHfPnCP0gXFiL7Gew/AAAAP30AAAAAAAAAAdcCAAA2AQAAVOYc4Nm8wz9MTJhxkTLsPwAAAD+NAAAAAAAAAAHYAgAANgEAAHRD8Dg3gMQ/ToEawSdL7D8AAAA/jQAAAAAAAAAB2QIAADYBAACcoMORlEPFP1K2nBC+Y+w/AAAAP5wAAAAAAAAAAdoCAAA2AQAAvP2W6vEGxj9S6x5gVHzsPwAAAD+cAAAAAAAAAAHbAgAANgEAAOBaakNPysY/ViChr+qU7D8AAAA/nAAAAAAAAAAB3AIAADYBAABM7qF+jUzHP1pVI/+Arew/AAAAP6wAAAAAAAAAAd0CAAA2AQAAuIHZucvOxz9ciqVOF8bsPwAAAD+sAAAAAAAAAAHeAgAANgEAACQVEfUJUcg/XIqlThfG7D8AAAA/vAAAAAAAAAAB3wIAADYBAADY3qwSKZLIP16/J56t3uw/AAAAP7wAAAAAAAAAAeACAAA2AQAAkKhIMEjTyD9evyeerd7sPwAAAD/LAAAAAAAAAAHhAgAANgEAAERy5E1nFMk/Xr8nnq3e7D8AAAA/ywAAAAAAAAAB4gIAADYBAACwBRyJpZbJP2D0qe1D9+w/AAAAP9sAAAAAAAAAAeMCAAA2AQAAsAUciaWWyT9evyeerd7sPwAAAD8pAQAAAAAAAAHkAgAANgEAALAFHImllsk/XIqlThfG7D8AAAA/SAEAAAAAAAAB5QIAADYBAABoz7emxNfJP1pVI/+Arew/AAAAP1gBAAAAAAAAAeYCAAA2AQAAHJlTxOMYyj9WIKGv6pTsPwAAAD93AQAAAAAAAAHnAgAANgEAAGjPt6bE18k/WlUj/4Ct7D8AAAA/pgEAAAAAAAAB6AIAADYBAACwBRyJpZbJP16/J56t3uw/AAAAP7YBAAAAAAAAAekCAAA2AQAA/DuAa4ZVyT9kKSw92g/tPwAAAD+2AQAAAAAAAAHqAgAANgEAAPw7gGuGVck/Zl6ujHAo7T8AAAA/xQEAAAAAAAAB6wIAADYBAAD8O4BrhlXJP2iTMNwGQe0/AAAAP+UBAAAAAAAAAewCAAA2AQAAaM+3psTXyT9okzDcBkHtPwAAAD8EAgAAAAAAAAHtAgAANgEAAByZU8TjGMo/Zl6ujHAo7T8AAAA/BAIAAAAAAAAB7gIAADYBAAAcmVPE4xjKP2D0qe1D9+w/AAAAPxMCAAAAAAAAAe8CAAA2AQAA1GLv4QJayj9evyeerd7sPwAAAD8jAgAAAAAAAAHwAgAANgEAANRi7+ECWso/WlUj/4Ct7D8AAAA/MwIAAAAAAAAB8QIAADYBAADUYu/hAlrKP1Ygoa/qlOw/AAAAP0ICAAAAAAAAAfICAAA2AQAA1GLv4QJayj9S6x5gVHzsPwAAAD9SAgAAAAAAAAHzAgAANgEAAIgsi/8hm8o/UuseYFR87D8AAAA/gQIAAAAAAAAB9AIAADYBAAD0v8I6YB3LP1Ygoa/qlOw/AAAAP5ACAAAAAAAAAfUCAAA2AQAArIleWH9eyz9WIKGv6pTsPwAAAD+QAgAAAAAAAAH2AgAANgEAAFxT+nWen8s/WlUj/4Ct7D8AAAA/oAIAAAAAAAAB9wIAADYBAAAYHZaTveDLP1yKpU4Xxuw/AAAAP6ACAAAAAAAAAfgCAAA2AQAAyOYxsdwhzD9ciqVOF8bsPwAAAD+wAgAAAAAAAAH5AgAANgEAADR6aewapMw/Xr8nnq3e7D8AAAA/sAIAAAAAAAAB+gIAADYBAADwQwUKOuXMP2D0qe1D9+w/AAAAP7ACAAAAAAAAAfsCAAA2AQAAoA2hJ1kmzT9kKSw92g/tPwAAAD+/AgAAAAAAAAH8AgAANgEAAFzXPEV4Z80/Zl6ujHAo7T8AAAA/vwIAAAAAAAAB/QIAADYBAADAanSAtunNP2iTMNwGQe0/AAAAP88CAAAAAAAAAf4CAAA2AQAAwGp0gLbpzT9u/TR7M3LtPwAAAD/fAgAAAAAAAAH/AgAANgEAAMBqdIC26c0/cjK3ysmK7T8AAAA/7gIAAAAAAAABAAMAADYBAABc1zxFeGfNP3RnORpgo+0/AAAAP/4CAAAAAAAAAQEDAAA2AQAAoA2hJ1kmzT90ZzkaYKPtPwAAAD/+AgAAAAAAAAECAwAANgEAAPBDBQo65cw/dpy7afa77T8AAAA//gIAAAAAAAABAwMAADYBAACEsM3O+2LMP3acu2n2u+0/AAAAPw0DAAAAAAAAAQQDAAA2AQAAyOYxsdwhzD92nLtp9rvtPwAAAD8NAwAAAAAAAAEFAwAANgEAAFxT+nWen8s/dpy7afa77T8AAAA/HQMAAAAAAAABBgMAADYBAACsiV5Yf17LP3acu2n2u+0/AAAAPx0DAAAAAAAAAQcDAAA2AQAA9L/COmAdyz92nLtp9rvtPwAAAD8tAwAAAAAAAAEIAwAANgEAAIgsi/8hm8o/dpy7afa77T8AAAA/LQMAAAAAAAABCQMAADYBAADUYu/hAlrKP3acu2n2u+0/AAAAPzwDAAAAAAAAAQoDAAA2AQAAHJlTxOMYyj90ZzkaYKPtPwAAAD9MAwAAAAAAAAELAwAANgEAAMoKE2MGW9A/bv00ezNy7T8AAAA/AAAAAAAAAAABDAMAADYBAACk7+DxlXvQP2zIsiudWe0/AAAAPwAAAAAAAAAAAQ0DAAA2AQAAWrl8D7W80D9okzDcBkHtPwAAAD8gAAAAAAAAAAEOAwAANgEAABCDGC3U/dA/Zl6ujHAo7T8AAAA/LwAAAAAAAAABDwMAADYBAADsZ+a7Yx7RP2ZeroxwKO0/AAAAPy8AAAAAAAAAARADAAA2AQAAxky0SvM+0T9kKSw92g/tPwAAAD8vAAAAAAAAAAERAwAANgEAAKIxgtmCX9E/ZCksPdoP7T8AAAA/PwAAAAAAAAABEgMAADYBAAB8FlBoEoDRP2QpLD3aD+0/AAAAPz8AAAAAAAAAARMDAAA2AQAAWPsd96Gg0T9kKSw92g/tPwAAAD9OAAAAAAAAAAEUAwAANgEAADLg64UxwdE/ZCksPdoP7T8AAAA/TgAAAAAAAAABFQMAADYBAAAOxbkUweHRP2QpLD3aD+0/AAAAP14AAAAAAAAAARYDAAA2AQAAxI5VMuAi0j9mXq6McCjtPwAAAD9eAAAAAAAAAAEXAwAANgEAAKBzI8FvQ9I/bMiyK51Z7T8AAAA/bgAAAAAAAAABGAMAADYBAACgcyPBb0PSP279NHszcu0/AAAAP30AAAAAAAAAARkDAAA2AQAAoHMjwW9D0j9yMrfKyYrtPwAAAD99AAAAAAAAAAEaAwAANgEAAMSOVTLgItI/dpy7afa77T8AAAA/jQAAAAAAAAABGwMAADYBAADEjlUy4CLSP3jRPbmM1O0/AAAAP40AAAAAAAAAARwDAAA2AQAA6KmHo1AC0j98BsAII+3tPwAAAD+dAAAAAAAAAAEdAwAANgEAAA7FuRTB4dE/fjtCWLkF7j8AAAA/nQAAAAAAAAABHgMAADYBAAAy4OuFMcHRP4SlRvflNu4/AAAAP6wAAAAAAAAAAR8DAAA2AQAAWPsd96Gg0T+G2shGfE/uPwAAAD+sAAAAAAAAAAEgAwAANgEAAHwWUGgSgNE/ig9LlhJo7j8AAAA/rAAAAAAAAAABIQMAADYBAACiMYLZgl/RP4pEzeWogO4/AAAAP7wAAAAAAAAAASIDAAA2AQAAxky0SvM+0T+OeU81P5nuPwAAAD/LAAAAAAAAAAEjAwAANgEAABCDGC3U/dA/lONT1GvK7j8AAAA/ywAAAAAAAAABJAMAADYBAAA2nkqeRN3QP5TjU9Rryu4/AAAAP9sAAAAAAAAAASUDAAA2AQAAEIMYLdT90D+U41PUa8ruPwAAAD8eAQAAAAAAAAEmAwAANgEAAOxn5rtjHtE/lONT1GvK7j8AAAA/HgEAAAAAAAABJwMAADYBAADGTLRK8z7RP5TjU9Rryu4/AAAAPy0BAAAAAAAAASgDAAA2AQAAfBZQaBKA0T+U41PUa8ruPwAAAD8tAQAAAAAAAAEpAwAANgEAAFj7HfehoNE/lONT1GvK7j8AAAA/PQEAAAAAAAABKgMAADYBAAAOxbkUweHRP5TjU9Rryu4/AAAAPz0BAAAAAAAAASsDAAA2AQAA6KmHo1AC0j+U41PUa8ruPwAAAD89AQAAAAAAAAEsAwAANgEAAMSOVTLgItI/lONT1GvK7j8AAAA/TAEAAAAAAAABLQMAADYBAACgcyPBb0PSP5YY1iMC4+4/AAAAP1wBAAAAAAAAAS4DAAA2AQAAVD2/3o6E0j+WGNYjAuPuPwAAAD9cAQAAAAAAAAEvAwAANgEAACxkLlULidM/ZCksPdoP7T8AAAA/AAAAAAAAAAABMAMAADYBAAAsZC5VC4nTP2ZeroxwKO0/AAAAPwAAAAAAAAAAATEDAAA2AQAALGQuVQuJ0z9syLIrnVntPwAAAD8/AAAAAAAAAAEyAwAANgEAACxkLlULidM/bv00ezNy7T8AAAA/TgAAAAAAAAABMwMAADYBAABUf2DGe2jTP3RnORpgo+0/AAAAP14AAAAAAAAAATQDAAA2AQAAVH9gxnto0z92nLtp9rvtPwAAAD9uAAAAAAAAAAE1AwAANgEAACxkLlULidM/eNE9uYzU7T8AAAA/fQAAAAAAAAABNgMAADYBAAAISfzjmqnTP3jRPbmM1O0/AAAAP40AAAAAAAAAATcDAAA2AQAA5C3KcirK0z940T25jNTtPwAAAD+cAAAAAAAAAAE4AwAANgEAAMASmAG66tM/eNE9uYzU7T8AAAA/rAAAAAAAAAABOQMAADYBAAB03DMf2SvUP3jRPbmM1O0/AAAAP7wAAAAAAAAAAToDAAA2AQAAUMEBrmhM1D940T25jNTtPwAAAD/LAAAAAAAAAAE7AwAANgEAAASLncuHjdQ/fAbACCPt7T8AAAA/2wAAAAAAAAABPAMAADYBAADgb2taF67UP347Qli5Be4/AAAAP9sAAAAAAAAAAT0DAAA2AQAAvFQ56abO1D+AcMSnTx7uPwAAAD/rAAAAAAAAAAE+AwAANgEAAJQ5B3g279Q/htrIRnxP7j8AAAA/+gAAAAAAAAABPwMAADYBAABwHtUGxg/VP4oPS5YSaO4/AAAAPwoBAAAAAAAAAUADAAA2AQAAcB7VBsYP1T+KRM3lqIDuPwAAAD8KAQAAAAAAAAFBAwAANgEAAHAe1QbGD9U/jnlPNT+Z7j8AAAA/CgEAAAAAAAABQgMAADYBAABwHtUGxg/VP5Cu0YTVse4/AAAAPxkBAAAAAAAAAUMDAAA2AQAAlDkHeDbv1D+WGNYjAuPuPwAAAD8pAQAAAAAAAAFEAwAANgEAAJQ5B3g279Q/mE1Yc5j77j8AAAA/OQEAAAAAAAABRQMAADYBAAC8VDnpps7UP5yC2sIuFO8/AAAAPzkBAAAAAAAAAUYDAAA2AQAA4G9rWheu1D+et1wSxSzvPwAAAD9IAQAAAAAAAAFHAwAANgEAACymzzz4bNQ/nrdcEsUs7z8AAAA/WAEAAAAAAAABSAMAADYBAABQwQGuaEzUP563XBLFLO8/AAAAP2gBAAAAAAAAAUkDAAA2AQAAmPdlkEkL1D+et1wSxSzvPwAAAD93AQAAAAAAAAFKAwAANgEAAOQtynIqytM/nILawi4U7z8AAAA/hwEAAAAAAAABSwMAADYBAAAsZC5VC4nTP5hNWHOY++4/AAAAP4cBAAAAAAAAAUwDAAA2AQAALGQuVQuJ0z+WGNYjAuPuPwAAAD+WAQAAAAAAAAFNAwAANgEAAMASmAG66tM/aJMw3AZB7T8AAAA/AAAAAAAAAAABTgMAADYBAAB03DMf2SvUP2zIsiudWe0/AAAAPwAAAAAAAAAAAU8DAAA2AQAAUMEBrmhM1D9syLIrnVntPwAAAD8QAAAAAAAAAAFQAwAANgEAACymzzz4bNQ/bMiyK51Z7T8AAAA/EAAAAAAAAAABUQMAADYBAADgb2taF67UP2zIsiudWe0/AAAAPyAAAAAAAAAAAVIDAAA2AQAAvFQ56abO1D9syLIrnVntPwAAAD8gAAAAAAAAAAFTAwAANgEAAJQ5B3g279Q/bMiyK51Z7T8AAAA/LwAAAAAAAAABVAMAADYBAABwHtUGxg/VP2zIsiudWe0/AAAAPy8AAAAAAAAAAVUDAAA2AQAASAOjlVUw1T9syLIrnVntPwAAAD8/AAAAAAAAAAFWAwAANgEAAADNPrN0cdU/bMiyK51Z7T8AAAA/PwAAAAAAAAABVwMAADYBAADcsQxCBJLVP279NHszcu0/AAAAP04AAAAAAAAAAVgDAAA2AQAAtJba0JOy1T9u/TR7M3LtPwAAAD9eAAAAAAAAAAFZAwAANgEAALSW2tCTstU/oiFhsfFd7z8AAAA/AAAAAAAAAAABWgMAADYBAACUe6hfI9PVP6IhYbHxXe8/AAAAPwAAAAAAAAAAAVsDAAA2AQAAlHuoXyPT1T+g7N5hW0XvPwAAAD9OAAAAAAAAAAFcAwAANgEAAETJhkwc3Nc/eNE9uYzU7T8AAAA/AAAAAAAAAAABXQMAADYBAABk5Li9jLvXP3jRPbmM1O0/AAAAPwAAAAAAAAAAAV4DAAA2AQAAjP/qLv2a1z940T25jNTtPwAAAD8QAAAAAAAAAAFfAwAANgEAALAaHaBtetc/fAbACCPt7T8AAAA/IAAAAAAAAAABYAMAADYBAAD4UIGCTjnXP347Qli5Be4/AAAAPy8AAAAAAAAAAWEDAAA2AQAAIGyz874Y1z+AcMSnTx7uPwAAAD8/AAAAAAAAAAFiAwAANgEAACBss/O+GNc/hKVG9+U27j8AAAA/PwAAAAAAAAABYwMAADYBAABEh+VkL/jWP4oPS5YSaO4/AAAAPz8AAAAAAAAAAWQDAAA2AQAAbKIX1p/X1j+KRM3lqIDuPwAAAD9PAAAAAAAAAAFlAwAANgEAAGyiF9af19Y/jnlPNT+Z7j8AAAA/TwAAAAAAAAABZgMAADYBAACMvUlHELfWP5TjU9Rryu4/AAAAP14AAAAAAAAAAWcDAAA2AQAAjL1JRxC31j+WGNYjAuPuPwAAAD9eAAAAAAAAAAFoAwAANgEAAIy9SUcQt9Y/nILawi4U7z8AAAA/bgAAAAAAAAABaQMAADYBAACMvUlHELfWP563XBLFLO8/AAAAP24AAAAAAAAAAWoDAAA2AQAAjL1JRxC31j+g7N5hW0XvPwAAAD9uAAAAAAAAAAFrAwAANgEAAGyiF9af19Y/oiFhsfFd7z8AAAA/fQAAAAAAAAABbAMAADYBAABsohfWn9fWP6ZW4wCIdu8/AAAAP30AAAAAAAAAAW0DAAA2AQAAIGyz874Y1z+qwOeftKfvPwAAAD+NAAAAAAAAAAFuAwAANgEAAPhQgYJOOdc/qsDnn7Sn7z8AAAA/nQAAAAAAAAABbwMAADYBAADYNU8R3lnXP6rA55+0p+8/AAAAP50AAAAAAAAAAXADAAA2AQAAsBodoG161z+u9WnvSsDvPwAAAD+dAAAAAAAAAAFxAwAANgEAAGTkuL2Mu9c/rvVp70rA7z8AAAA/rAAAAAAAAAABcgMAADYBAABEyYZMHNzXP6rA55+0p+8/AAAAP6wAAAAAAAAAAXMDAAA2AQAAHK5U26v81z+qwOeftKfvPwAAAD+8AAAAAAAAAAF0AwAANgEAANB38PjKPdg/qsDnn7Sn7z8AAAA/vAAAAAAAAAABdQMAADYBAACwXL6HWl7YP6qLZVAej+8/AAAAP7wAAAAAAAAAAXYDAAA2AQAAiEGMFup+2D+mVuMAiHbvPwAAAD/MAAAAAAAAAAF3AwAANgEAAGQmWqV5n9g/oOzeYVtF7z8AAAA/2wAAAAAAAAABeAMAADYBAABkJlqleZ/YP563XBLFLO8/AAAAP9sAAAAAAAAAAXkDAAA2AQAAPAsoNAnA2D+cgtrCLhTvPwAAAD/rAAAAAAAAAAF6AwAANgEAADwLKDQJwNg/lhjWIwLj7j8AAAA/6wAAAAAAAAABewMAADYBAAA8Cyg0CcDYP5Cu0YTVse4/AAAAP/oAAAAAAAAAAXwDAAA2AQAAPAsoNAnA2D+OeU81P5nuPwAAAD/6AAAAAAAAAAF9AwAANgEAADwLKDQJwNg/ikTN5aiA7j8AAAA/+gAAAAAAAAABfgMAADYBAABkJlqleZ/YP4bayEZ8T+4/AAAAPwoBAAAAAAAAAX8DAAA2AQAAZCZapXmf2D+EpUb35TbuPwAAAD8KAQAAAAAAAAGAAwAANgEAAIhBjBbqftg/gHDEp08e7j8AAAA/GgEAAAAAAAABgQMAADYBAACwXL6HWl7YP347Qli5Be4/AAAAPykBAAAAAAAAAYIDAAA2AQAA+JIiajsd2D98BsAII+3tPwAAAD8pAQAAAAAAAAGDAwAANgEAAByuVNur/Nc/eNE9uYzU7T8AAAA/OQEAAAAAAAABhAMAADYBAABEyYZMHNzXP3jRPbmM1O0/AAAAP1gBAAAAAAAAAYUDAAA2AQAAGDKXqoXE2T9u/TR7M3LtPwAAAD8AAAAAAAAAAAGGAwAANgEAADxNyRv2o9k/bv00ezNy7T8AAAA/AAAAAAAAAAABhwMAADYBAABgaPuMZoPZP279NHszcu0/AAAAPx0AAAAAAAAAAYgDAAA2AQAAiIMt/tZi2T90ZzkaYKPtPwAAAD89AAAAAAAAAAGJAwAANgEAAIiDLf7WYtk/dpy7afa77T8AAAA/TAAAAAAAAAABigMAADYBAAA8Tckb9qPZP3acu2n2u+0/AAAAP1wAAAAAAAAAAYsDAAA2AQAAGDKXqoXE2T92nLtp9rvtPwAAAD9sAAAAAAAAAAGMAwAANgEAAMz7MsikBdo/dGc5GmCj7T8AAAA/ewAAAAAAAAABjQMAADYBAACo4ABXNCbaP3Iyt8rJiu0/AAAAP4sAAAAAAAAAAY4DAAA2AQAAqOAAVzQm2j9u/TR7M3LtPwAAAD+aAAAAAAAAAAGPAwAANgEAAKjgAFc0Jto/bMiyK51Z7T8AAAA/mgAAAAAAAAABkAMAADYBAACo4ABXNCbaP2iTMNwGQe0/AAAAP6oAAAAAAAAAAZEDAAA2AQAAzPsyyKQF2j9mXq6McCjtPwAAAD/JAAAAAAAAAAGSAwAANgEAAPQWZTkV5dk/Zl6ujHAo7T8AAAA/2QAAAAAAAAABkwMAADYBAAB8SRG1nQ7cP3jRPbmM1O0/AAAAPwAAAAAAAAAAAZQDAAA2AQAAoGRDJg7u2z98BsAII+3tPwAAAD8AAAAAAAAAAAGVAwAANgEAAOiapwjvrNs/fjtCWLkF7j8AAAA/HwAAAAAAAAABlgMAADYBAAAQttl5X4zbP4BwxKdPHu4/AAAAPx8AAAAAAAAAAZcDAAA2AQAANNEL689r2z+EpUb35TbuPwAAAD8vAAAAAAAAAAGYAwAANgEAAFzsPVxAS9s/ig9LlhJo7j8AAAA/LwAAAAAAAAABmQMAADYBAAB8B3DNsCrbP4pEzeWogO4/AAAAPy8AAAAAAAAAAZoDAAA2AQAApCKiPiEK2z+QrtGE1bHuPwAAAD8/AAAAAAAAAAGbAwAANgEAAMg91K+R6do/lhjWIwLj7j8AAAA/PwAAAAAAAAABnAMAADYBAADIPdSvkenaP5hNWHOY++4/AAAAP04AAAAAAAAAAZ0DAAA2AQAAyD3Ur5Hp2j+cgtrCLhTvPwAAAD9OAAAAAAAAAAGeAwAANgEAAMg91K+R6do/oOzeYVtF7z8AAAA/XgAAAAAAAAABnwMAADYBAADIPdSvkenaP6IhYbHxXe8/AAAAP14AAAAAAAAAAaADAAA2AQAApCKiPiEK2z+mVuMAiHbvPwAAAD9eAAAAAAAAAAGhAwAANgEAAKQioj4hCts/qotlUB6P7z8AAAA/bgAAAAAAAAABogMAADYBAAA00Qvrz2vbP671ae9KwO8/AAAAP30AAAAAAAAAAaMDAAA2AQAAELbZeV+M2z+u9WnvSsDvPwAAAD99AAAAAAAAAAGkAwAANgEAAOiapwjvrNs/sCrsPuHY7z8AAAA/jQAAAAAAAAABpQMAADYBAACgZEMmDu7bP7Aq7D7h2O8/AAAAP40AAAAAAAAAAaYDAAA2AQAAfEkRtZ0O3D+wKuw+4djvPwAAAD+NAAAAAAAAAAGnAwAANgEAADQTrdK8T9w/tF9ujnfx7z8AAAA/nAAAAAAAAAABqAMAADYBAADo3Ejw25DcP7Rfbo538e8/AAAAP5wAAAAAAAAAAakDAAA2AQAAwMEWf2ux3D+wKuw+4djvPwAAAD+sAAAAAAAAAAGqAwAANgEAAKCm5A370dw/sCrsPuHY7z8AAAA/rAAAAAAAAAABqwMAADYBAAB4i7KcivLcP7Aq7D7h2O8/AAAAP7wAAAAAAAAAAawDAAA2AQAAVHCAKxoT3T+wKuw+4djvPwAAAD+8AAAAAAAAAAGtAwAANgEAAH46MRo8ueU/YMvb08lBlD8AAAA/AAAAAAAAAAABrgMAADYBAAAQSMpS9KjlP2DL29PJQZQ/AAAAPwAAAAAAAAAAAa8DAAA2AQAANGP8w2SI5T9gy9vTyUGUPwAAAD8QAAAAAAAAAAGwAwAANgEAAMhwlfwceOU/YMvb08lBlD8AAAA/IAAAAAAAAAABsQMAADYBAABafi411WflP8BrIsSTVJc/AAAAPyAAAAAAAAAAAbIDAAA2AQAAfplgpkVH5T/AayLEk1SXPwAAAD8vAAAAAAAAAAGzAwAANgEAABKn+d79NuU/EAxptF1nmj8AAAA/LwAAAAAAAAABtAMAADYBAAA2witQbhblP2Csr6Qnep0/AAAAPz8AAAAAAAAAAbUDAAA2AQAAyM/EiCYG5T9grK+kJ3qdPwAAAD8/AAAAAAAAAAG2AwAANgEAAFzdXcHe9eQ/YCZ7ynhGoD8AAAA/TgAAAAAAAAABtwMAADYBAADu6vb5luXkP4h2nsLdz6E/AAAAP04AAAAAAAAAAbgDAAA2AQAAgPiPMk/V5D+0xsG6QlmjPwAAAD9OAAAAAAAAAAG5AwAANgEAABQGKWsHxeQ/3BblsqfipD8AAAA/XgAAAAAAAAABugMAADYBAAAUBilrB8XkPwxnCKsMbKY/AAAAP14AAAAAAAAAAbsDAAA2AQAAqBPCo7+05D80tyujcfWnPwAAAD9uAAAAAAAAAAG8AwAANgEAAKgTwqO/tOQ/XAdPm9Z+qT8AAAA/bgAAAAAAAAABvQMAADYBAACA+I8yT9XkP4xXcpM7CKs/AAAAP30AAAAAAAAAAb4DAAA2AQAAXN1dwd715D+MV3KTOwirPwAAAD+NAAAAAAAAAAG/AwAANgEAAMjPxIgmBuU/jFdykzsIqz8AAAA/nQAAAAAAAAABwAMAADYBAAA2witQbhblP1wHT5vWfqk/AAAAP50AAAAAAAAAAcEDAAA2AQAAEqf53v025T9cB0+b1n6pPwAAAD+sAAAAAAAAAAHCAwAANgEAAH6ZYKZFR+U/NLcro3H1pz8AAAA/rAAAAAAAAAABwwMAADYBAABafi411WflPwxnCKsMbKY/AAAAP6wAAAAAAAAAAcQDAAA2AQAAyHCV/Bx45T/cFuWyp+KkPwAAAD+8AAAAAAAAAAHFAwAANgEAAKJVY4usmOU/tMbBukJZoz8AAAA/vAAAAAAAAAABxgMAADYBAAAQSMpS9KjlP4h2nsLdz6E/AAAAP8sAAAAAAAAAAccDAAA2AQAAfjoxGjy55T9gJnvKeEagPwAAAD/LAAAAAAAAAAHIAwAANgEAAOosmOGDyeU/YKyvpCd6nT8AAAA/ywAAAAAAAAAByQMAADYBAABYH/+oy9nlPxAMabRdZ5o/AAAAP9sAAAAAAAAAAcoDAAA2AQAANATNN1v65T8QDGm0XWeaPwAAAD/rAAAAAAAAAAHLAwAANgEAAMYRZnAT6uU/EAxptF1nmj8AAAA/CgEAAAAAAAABzAMAADYBAAB+OjEaPLnlP2Ame8p4RqA/AAAAPxoBAAAAAAAAAc0DAAA2AQAAEEjKUvSo5T+Idp7C3c+hPwAAAD8aAQAAAAAAAAHOAwAANgEAAKJVY4usmOU/tMbBukJZoz8AAAA/GgEAAAAAAAABzwMAADYBAADIcJX8HHjlPwxnCKsMbKY/AAAAPykBAAAAAAAAAdADAAA2AQAAWn4uNdVn5T80tyujcfWnPwAAAD8pAQAAAAAAAAHRAwAANgEAAH6ZYKZFR+U/jFdykzsIqz8AAAA/OQEAAAAAAAAB0gMAADYBAAASp/ne/TblP9z3uIMFG64/AAAAPzkBAAAAAAAAAdMDAAA2AQAANsIrUG4W5T8azP+555awPwAAAD9IAQAAAAAAAAHUAwAANgEAAMjPxIgmBuU/Qhwjskwgsj8AAAA/SAEAAAAAAAAB1QMAADYBAABc3V3B3vXkP25sRqqxqbM/AAAAP0gBAAAAAAAAAdYDAAA2AQAAXN1dwd715D+SvGmiFjO1PwAAAD9YAQAAAAAAAAHXAwAANgEAAO7q9vmW5eQ/vgyNmnu8tj8AAAA/WAEAAAAAAAAB2AMAADYBAADu6vb5luXkP+ZcsJLgRbg/AAAAP2gBAAAAAAAAAdkDAAA2AQAA7ur2+Zbl5D8SrdOKRc+5PwAAAD9oAQAAAAAAAAHaAwAANgEAAO7q9vmW5eQ/JlXlBviTuj8AAAA/dwEAAAAAAAAB2wMAADYBAABc3V3B3vXkPzr99oKqWLs/AAAAP3cBAAAAAAAAAdwDAAA2AQAAyM/EiCYG5T9SpQj/XB28PwAAAD+HAQAAAAAAAAHdAwAANgEAAKS0khe2JuU/evUr98GmvT8AAAA/hwEAAAAAAAAB3gMAADYBAAASp/ne/TblP5KdPXN0a74/AAAAP5cBAAAAAAAAAd8DAAA2AQAA7IvHbY1X5T+SnT1zdGu+PwAAAD+XAQAAAAAAAAHgAwAANgEAAMhwlfwceOU/kp09c3Rrvj8AAAA/pgEAAAAAAAAB4QMAADYBAACiVWOLrJjlP5KdPXN0a74/AAAAP6YBAAAAAAAAAeIDAAA2AQAAfjoxGjy55T+SnT1zdGu+PwAAAD+mAQAAAAAAAAHjAwAANgEAAOosmOGDyeU/evUr98GmvT8AAAA/tgEAAAAAAAAB5AMAADYBAADGEWZwE+rlP2ZNGnsP4rw/AAAAP7YBAAAAAAAAAeUDAAA2AQAANATNN1v65T9SpQj/XB28PwAAAD/FAQAAAAAAAAHmAwAANgEAAA7pmsbqGuY/Ov32gqpYuz8AAAA/xQEAAAAAAAAB5wMAADYBAAB82wGOMivmPyZV5Qb4k7o/AAAAP8UBAAAAAAAAAegDAAA2AQAA6s1oVXo75j8SrdOKRc+5PwAAAD/VAQAAAAAAAAHpAwAANgEAAFbAzxzCS+Y/+gTCDpMKuT8AAAA/1QEAAAAAAAAB6gMAADYBAADEsjbkCVzmP9K0nhYugbc/AAAAP+UBAAAAAAAAAesDAAA2AQAAMqWdq1Fs5j/AayLEk1SXPwAAAD8AAAAAAAAAAAHsAwAANgEAAKCXBHOZfOY/wGsixJNUlz8AAAA/AAAAAAAAAAAB7QMAADYBAAB6fNIBKZ3mP8BrIsSTVJc/AAAAPx8AAAAAAAAAAe4DAAA2AQAA6G45yXCt5j/AayLEk1SXPwAAAD8vAAAAAAAAAAHvAwAANgEAAFZhoJC4veY/wGsixJNUlz8AAAA/LwAAAAAAAAAB8AMAADYBAADCUwdYAM7mP8BrIsSTVJc/AAAAPz4AAAAAAAAAAfEDAAA2AQAAMEZuH0je5j/AayLEk1SXPwAAAD8+AAAAAAAAAAHyAwAANgEAAAwrPK7X/uY/wGsixJNUlz8AAAA/TgAAAAAAAAAB8wMAADYBAAB4HaN1Hw/nP8BrIsSTVJc/AAAAP04AAAAAAAAAAfQDAAA2AQAA5g8KPWcf5z/AayLEk1SXPwAAAD9OAAAAAAAAAAH1AwAANgEAAFQCcQSvL+c/wGsixJNUlz8AAAA/XgAAAAAAAAAB9gMAADYBAADC9NfL9j/nP8BrIsSTVJc/AAAAP14AAAAAAAAAAfcDAAA2AQAAnNmlWoZg5z/AayLEk1SXPwAAAD9tAAAAAAAAAAH4AwAANgEAAMSyNuQJXOY/NLcro3H1pz8AAAA/AAAAAAAAAAAB+QMAADYBAACglwRzmXzmPwxnCKsMbKY/AAAAPxAAAAAAAAAAAfoDAAA2AQAAenzSASmd5j8MZwirDGymPwAAAD8gAAAAAAAAAAH7AwAANgEAAOhuOclwreY/DGcIqwxspj8AAAA/IAAAAAAAAAAB/AMAADYBAADCUwdYAM7mPwxnCKsMbKY/AAAAPyAAAAAAAAAAAf0DAAA2AQAAMEZuH0je5j8MZwirDGymPwAAAD8vAAAAAAAAAAH+AwAANgEAAJ441eaP7uY/DGcIqwxspj8AAAA/LwAAAAAAAAAB/wMAADYBAAB4HaN1Hw/nPwxnCKsMbKY/AAAAPz8AAAAAAAAAAQAEAAA2AQAA5g8KPWcf5z/cFuWyp+KkPwAAAD8/AAAAAAAAAAEBBAAANgEAAFQCcQSvL+c/3BblsqfipD8AAAA/TwAAAAAAAAABAgQAADYBAAAuiA8HNcLnP9wW5bKn4qQ/AAAAPwAAAAAAAAAAAQMEAAA2AQAALogPBzXC5z80tyujcfWnPwAAAD8AAAAAAAAAAAEEBAAANgEAAC6IDwc1wuc/XAdPm9Z+qT8AAAA/EAAAAAAAAAABBQQAADYBAAAuiA8HNcLnP7SnlYugkaw/AAAAPyAAAAAAAAAAAQYEAAA2AQAALogPBzXC5z/c97iDBRuuPwAAAD8vAAAAAAAAAAEHBAAANgEAAC6IDwc1wuc/BEjce2qkrz8AAAA/PwAAAAAAAAABCAQAADYBAAAuiA8HNcLnP9z3uIMFG64/AAAAP14AAAAAAAAAAQkEAAA2AQAAmnp2znzS5z+MV3KTOwirPwAAAD9uAAAAAAAAAAEKBAAANgEAAJp6ds580uc/XAdPm9Z+qT8AAAA/fQAAAAAAAAABCwQAADYBAACaenbOfNLnPzS3K6Nx9ac/AAAAP30AAAAAAAAAAQwEAAA2AQAACG3dlcTi5z/cFuWyp+KkPwAAAD99AAAAAAAAAAENBAAANgEAAAht3ZXE4uc/tMbBukJZoz8AAAA/jQAAAAAAAAABDgQAADYBAADkUaskVAPoP2Ame8p4RqA/AAAAP50AAAAAAAAAAQ8EAAA2AQAAUEQS7JsT6D9gJnvKeEagPwAAAD+sAAAAAAAAAAEQBAAANgEAAL42ebPjI+g/YCZ7ynhGoD8AAAA/rAAAAAAAAAABEQQAADYBAAAsKeB6KzToP2Ame8p4RqA/AAAAP7wAAAAAAAAAARIEAAA2AQAAmhtHQnNE6D+0xsG6QlmjPwAAAD/LAAAAAAAAAAETBAAANgEAAJobR0JzROg/3BblsqfipD8AAAA/2wAAAAAAAAABFAQAADYBAACaG0dCc0ToPwxnCKsMbKY/AAAAP9sAAAAAAAAAARUEAAA2AQAABg6uCbtU6D9cB0+b1n6pPwAAAD/rAAAAAAAAAAEWBAAANgEAAAYOrgm7VOg/jFdykzsIqz8AAAA/+gAAAAAAAAABFwQAADYBAAB0ABXRAmXoPzS3K6Nx9ac/AAAAPzkBAAAAAAAAARgEAAA2AQAAdAAV0QJl6D8MZwirDGymPwAAAD85AQAAAAAAAAEZBAAANgEAAHQAFdECZeg/3BblsqfipD8AAAA/SAEAAAAAAAABGgQAADYBAAB0ABXRAmXoP7TGwbpCWaM/AAAAP0gBAAAAAAAAARsEAAA2AQAA4vJ7mEp16D+Idp7C3c+hPwAAAD9YAQAAAAAAAAEcBAAANgEAAOLye5hKdeg/YCZ7ynhGoD8AAAA/WAEAAAAAAAABHQQAADYBAABQ5eJfkoXoP2Csr6Qnep0/AAAAP2gBAAAAAAAAAR4EAAA2AQAAvNdJJ9qV6D8QDGm0XWeaPwAAAD9oAQAAAAAAAAEfBAAANgEAACrKsO4hpug/wGsixJNUlz8AAAA/dwEAAAAAAAABIAQAADYBAACYvBe2abboP8BrIsSTVJc/AAAAP4cBAAAAAAAAASEEAAA2AQAAcqHlRPnW6D8QDGm0XWeaPwAAAD+XAQAAAAAAAAEiBAAANgEAAOCTTAxB5+g/YKyvpCd6nT8AAAA/pgEAAAAAAAABIwQAADYBAADgk0wMQefoP2Ame8p4RqA/AAAAP6YBAAAAAAAAASQEAAA2AQAA4JNMDEHn6D+Idp7C3c+hPwAAAD+2AQAAAAAAAAElBAAANgEAAE6Gs9OI9+g/tMbBukJZoz8AAAA/tgEAAAAAAAABJgQAADYBAABOhrPTiPfoP9wW5bKn4qQ/AAAAP7YBAAAAAAAAAScEAAA2AQAAToaz04j36D80tyujcfWnPwAAAD/FAQAAAAAAAAEoBAAANgEAAE6Gs9OI9+g/XAdPm9Z+qT8AAAA/5QEAAAAAAAABKQQAADYBAABOhrPTiPfoPzS3K6Nx9ac/AAAAP/QBAAAAAAAAASoEAAA2AQAAckK2uO9I6T9gy9vTyUGUPwAAAD8AAAAAAAAAAAErBAAANgEAAN40HYA3Wek/wGsixJNUlz8AAAA/AAAAAAAAAAABLAQAADYBAABOJ4RHf2npPxAMabRdZ5o/AAAAPwAAAAAAAAAAAS0EAAA2AQAAuhnrDsd56T9grK+kJ3qdPwAAAD8QAAAAAAAAAAEuBAAANgEAACgMUtYOiuk/YCZ7ynhGoD8AAAA/HwAAAAAAAAABLwQAADYBAACU/ridVprpP4h2nsLdz6E/AAAAPy8AAAAAAAAAATAEAAA2AQAABPEfZZ6q6T+Idp7C3c+hPwAAAD8+AAAAAAAAAAExBAAANgEAAJT+uJ1Wmuk/ECuV4/8ukT8AAAA/AAAAAAAAAAABMgQAADYBAAAoDFLWDorpP2DL29PJQZQ/AAAAPwAAAAAAAAAAATMEAAA2AQAATieER39p6T8QDGm0XWeaPwAAAD8PAAAAAAAAAAE0BAAANgEAAE4nhEd/aek/YKyvpCd6nT8AAAA/DwAAAAAAAAABNQQAADYBAADeNB2AN1npP2Ame8p4RqA/AAAAPx8AAAAAAAAAATYEAAA2AQAAckK2uO9I6T+Idp7C3c+hPwAAAD8fAAAAAAAAAAE3BAAANgEAAHJCtrjvSOk/3BblsqfipD8AAAA/LwAAAAAAAAABOAQAADYBAAAEUE/xpzjpP9wW5bKn4qQ/AAAAPz4AAAAAAAAAATkEAAA2AQAAlP64nVaa6T8Q1Q8G2BKGPwAAAD8AAAAAAAAAAAE6BAAANgEAAJT+uJ1Wmuk/gBWd5ms4jD8AAAA/AAAAAAAAAAABOwQAADYBAACU/ridVprpP2DL29PJQZQ/AAAAPw8AAAAAAAAAATwEAAA2AQAAlP64nVaa6T/AayLEk1SXPwAAAD8PAAAAAAAAAAE9BAAANgEAAJT+uJ1Wmuk/EAxptF1nmj8AAAA/HwAAAAAAAAABPgQAADYBAACU/ridVprpP2Csr6Qnep0/AAAAPx8AAAAAAAAAAT8EAAA2AQAAlP64nVaa6T9gJnvKeEagPwAAAD8fAAAAAAAAAAFABAAANgEAAJT+uJ1Wmuk/iHaewt3PoT8AAAA/LwAAAAAAAAABQQQAADYBAACU/ridVprpP9wW5bKn4qQ/AAAAPz4AAAAAAAAAAUIEAAA2AQAAKAxS1g6K6T/cFuWyp+KkPwAAAD9OAAAAAAAAAAFDBAAANgEAAHJCtrjvSOk/YKyvpCd6nT8AAAA/AAAAAAAAAAABRAQAADYBAABOJ4RHf2npP2Csr6Qnep0/AAAAPw8AAAAAAAAAAUUEAAA2AQAAKAxS1g6K6T9grK+kJ3qdPwAAAD8fAAAAAAAAAAFGBAAANgEAAJT+uJ1Wmuk/YKyvpCd6nT8AAAA/HwAAAAAAAAABRwQAADYBAABw44Ys5rrpP2Csr6Qnep0/AAAAPy8AAAAAAAAAAUgEAAA2AQAA3tXt8y3L6T9grK+kJ3qdPwAAAD8vAAAAAAAAAAFJBAAANgEAALq6u4K96+k/YKyvpCd6nT8AAAA/PgAAAAAAAAABSgQAADYBAAAmrSJKBfzpP2Csr6Qnep0/AAAAPz4AAAAAAAAAAUsEAAA2AQAAAJLw2JQc6j8QDGm0XWeaPwAAAD9OAAAAAAAAAAFMBAAANgEAAHCEV6DcLOo/EAxptF1nmj8AAAA/TgAAAAAAAAABTQQAADYBAABGq8YWWTHrP4AVneZrOIw/AAAAPwAAAAAAAAAAAU4EAAA2AQAA1rhfTxEh6z+AFZ3maziMPwAAAD8AAAAAAAAAAAFPBAAANgEAAPzTkcCBAOs/gBWd5ms4jD8AAAA/EAAAAAAAAAABUAQAADYBAACQ4Sr5OfDqPxArleP/LpE/AAAAPxAAAAAAAAAAAVEEAAA2AQAAIO/DMfLf6j9gy9vTyUGUPwAAAD8gAAAAAAAAAAFSBAAANgEAAEYK9qJiv+o/wGsixJNUlz8AAAA/IAAAAAAAAAABUwQAADYBAADcF4/bGq/qPxAMabRdZ5o/AAAAPyAAAAAAAAAAAVQEAAA2AQAAADPBTIuO6j9grK+kJ3qdPwAAAD8vAAAAAAAAAAFVBAAANgEAAJJAWoVDfuo/iHaewt3PoT8AAAA/LwAAAAAAAAABVgQAADYBAAC2W4z2s13qP9wW5bKn4qQ/AAAAPz8AAAAAAAAAAVcEAAA2AQAASmklL2xN6j8MZwirDGymPwAAAD8/AAAAAAAAAAFYBAAANgEAANx2vmckPeo/XAdPm9Z+qT8AAAA/TwAAAAAAAAABWQQAADYBAABwhFeg3CzqP7SnlYugkaw/AAAAP08AAAAAAAAAAVoEAAA2AQAAAJLw2JQc6j8ESNx7aqSvPwAAAD9PAAAAAAAAAAFbBAAANgEAAACS8NiUHOo/Gsz/ueeWsD8AAAA/XgAAAAAAAAABXAQAADYBAAAAkvDYlBzqPy50ETaaW7E/AAAAP14AAAAAAAAAAV0EAAA2AQAAAJLw2JQc6j9CHCOyTCCyPwAAAD9uAAAAAAAAAAFeBAAANgEAANx2vmckPeo/bmxGqrGpsz8AAAA/bgAAAAAAAAABXwQAADYBAABKaSUvbE3qP4IUWCZkbrQ/AAAAP30AAAAAAAAAAWAEAAA2AQAAJk7zvftt6j+CFFgmZG60PwAAAD99AAAAAAAAAAFhBAAANgEAAAAzwUyLjuo/ghRYJmRutD8AAAA/jQAAAAAAAAABYgQAADYBAADcF4/bGq/qP4IUWCZkbrQ/AAAAP40AAAAAAAAAAWMEAAA2AQAAtPxcaqrP6j9ubEaqsamzPwAAAD+dAAAAAAAAAAFkBAAANgEAAJDhKvk58Oo/bmxGqrGpsz8AAAA/nQAAAAAAAAABZQQAADYBAABqxviHyRDrP1rENC7/5LI/AAAAP50AAAAAAAAAAWYEAAA2AQAARqvGFlkx6z9CHCOyTCCyPwAAAD+sAAAAAAAAAAFnBAAANgEAALKdLd6gQes/LnQRNppbsT8AAAA/rAAAAAAAAAABaAQAADYBAAD8dGI0eHLrPxDVDwbYEoY/AAAAPwAAAAAAAAAAAWkEAAA2AQAAaGfJ+7+C6z+AFZ3maziMPwAAAD8AAAAAAAAAAAFqBAAANgEAAEJMl4pPo+s/YMvb08lBlD8AAAA/EAAAAAAAAAABawQAADYBAACyPv5Rl7PrP8BrIsSTVJc/AAAAPx0AAAAAAAAAAWwEAAA2AQAAHjFlGd/D6z8QDGm0XWeaPwAAAD8sAAAAAAAAAAFtBAAANgEAAIwjzOAm1Os/YCZ7ynhGoD8AAAA/PAAAAAAAAAABbgQAADYBAAD4FTOobuTrP4h2nsLdz6E/AAAAP0sAAAAAAAAAAW8EAAA2AQAA+BUzqG7k6z/gKAVLiNp/PwAAAD8AAAAAAAAAAAFwBAAANgEAAB4xZRnfw+s/ENUPBtgShj8AAAA/AAAAAAAAAAABcQQAADYBAACyPv5Rl7PrPxArleP/LpE/AAAAPw8AAAAAAAAAAXIEAAA2AQAAQkyXik+j6z9gy9vTyUGUPwAAAD8PAAAAAAAAAAFzBAAANgEAANZZMMMHk+s/EAxptF1nmj8AAAA/HwAAAAAAAAABdAQAADYBAADWWTDDB5PrP2Csr6Qnep0/AAAAPx8AAAAAAAAAAXUEAAA2AQAAaGfJ+7+C6z9gJnvKeEagPwAAAD8vAAAAAAAAAAF2BAAANgEAAPx0YjR4cus/tMbBukJZoz8AAAA/PgAAAAAAAAABdwQAADYBAABoZ8n7v4LrP2Ame8p4RqA/AAAAP10AAAAAAAAAAXgEAAA2AQAA+BUzqG7k6z9gp+qJYI9zPwAAAD8AAAAAAAAAAAF5BAAANgEAAIwjzOAm1Os/4CgFS4jafz8AAAA/AAAAAAAAAAABegQAADYBAACMI8zgJtTrPxArleP/LpE/AAAAPx8AAAAAAAAAAXsEAAA2AQAAHjFlGd/D6z9gy9vTyUGUPwAAAD8uAAAAAAAAAAF8BAAANgEAAB4xZRnfw+s/EAxptF1nmj8AAAA/LgAAAAAAAAABfQQAADYBAACyPv5Rl7PrP2Csr6Qnep0/AAAAPz4AAAAAAAAAAX4EAAA2AQAAsj7+UZez6z9gJnvKeEagPwAAAD8+AAAAAAAAAAF/BAAANgEAALI+/lGXs+s/iHaewt3PoT8AAAA/TgAAAAAAAAABgAQAADYBAABCTJeKT6PrP9wW5bKn4qQ/AAAAP04AAAAAAAAAAYEEAAA2AQAAaGfJ+7+C6z8QK5Xj/y6RPwAAAD8AAAAAAAAAAAGCBAAANgEAANZZMMMHk+s/ECuV4/8ukT8AAAA/AAAAAAAAAAABgwQAADYBAACyPv5Rl7PrP2DL29PJQZQ/AAAAPx8AAAAAAAAAAYQEAAA2AQAAjCPM4CbU6z9gy9vTyUGUPwAAAD8fAAAAAAAAAAGFBAAANgEAAPgVM6hu5Os/YMvb08lBlD8AAAA/LwAAAAAAAAABhgQAADYBAADU+gA3/gTsP8BrIsSTVJc/AAAAPy8AAAAAAAAAAYcEAAA2AQAAQu1n/kUV7D/AayLEk1SXPwAAAD8/AAAAAAAAAAGIBAAANgEAAB7SNY3VNew/wGsixJNUlz8AAAA/PwAAAAAAAAABiQQAADYBAACKxJxUHUbsP8BrIsSTVJc/AAAAPz8AAAAAAAAAAYoEAAA2AQAA+LYDHGVW7D/AayLEk1SXPwAAAD9OAAAAAAAAAAGLBAAANgEAAIrEnFQdRuw/LnQRNppbsT8AAAA/AAAAAAAAAAABjAQAADYBAACKxJxUHUbsPxrM/7nnlrA/AAAAPwAAAAAAAAAAAY0EAAA2AQAAZqlq46xm7D/c97iDBRuuPwAAAD8QAAAAAAAAAAGOBAAANgEAANSb0ar0duw/jFdykzsIqz8AAAA/EAAAAAAAAAABjwQAADYBAABAjjhyPIfsP1wHT5vWfqk/AAAAPx8AAAAAAAAAAZAEAAA2AQAAroCfOYSX7D8MZwirDGymPwAAAD8fAAAAAAAAAAGRBAAANgEAABxzBgHMp+w/tMbBukJZoz8AAAA/HwAAAAAAAAABkgQAADYBAACKZW3IE7jsP2Ame8p4RqA/AAAAPy8AAAAAAAAAAZMEAAA2AQAA9lfUj1vI7D9grK+kJ3qdPwAAAD8vAAAAAAAAAAGUBAAANgEAAGRKO1ej2Ow/wGsixJNUlz8AAAA/PwAAAAAAAAABlQQAADYBAADSPKIe6+jsPxArleP/LpE/AAAAPz8AAAAAAAAAAZYEAAA2AQAAQC8J5jL57D+AFZ3maziMPwAAAD9OAAAAAAAAAAGXBAAANgEAAKwhcK16Ce0/4CgFS4jafz8AAAA/TgAAAAAAAAABmAQAADYBAACsIXCtegntP2Cn6olgj3M/AAAAP14AAAAAAAAAAZkEAAA2AQAArCFwrXoJ7T/gKAVLiNp/PwAAAD+cAAAAAAAAAAGaBAAANgEAABoU13TCGe0/gBWd5ms4jD8AAAA/rAAAAAAAAAABmwQAADYBAAAaFNd0whntPxArleP/LpE/AAAAP6wAAAAAAAAAAZwEAAA2AQAAiAY+PAoq7T9gy9vTyUGUPwAAAD+sAAAAAAAAAAGdBAAANgEAAIgGPjwKKu0/EAxptF1nmj8AAAA/vAAAAAAAAAABngQAADYBAAD2+KQDUjrtP2Csr6Qnep0/AAAAP7wAAAAAAAAAAZ8EAAA2AQAAYusLy5lK7T9gJnvKeEagPwAAAD/LAAAAAAAAAAGgBAAANgEAANDdcpLhWu0/iHaewt3PoT8AAAA/ywAAAAAAAAABoQQAADYBAAA+0NlZKWvtP7TGwbpCWaM/AAAAP8sAAAAAAAAAAaIEAAA2AQAArMJAIXF77T8MZwirDGymPwAAAD/bAAAAAAAAAAGjBAAANgEAABi1p+i4i+0/NLcro3H1pz8AAAA/2wAAAAAAAAABpAQAADYBAACGpw6wAJztP1wHT5vWfqk/AAAAP+oAAAAAAAAAAaUEAAA2AQAAYozcPpC87T+0p5WLoJGsPwAAAD8JAQAAAAAAAAGmBAAANgEAAGKM3D6QvO0/3Pe4gwUbrj8AAAA/CQEAAAAAAAABpwQAADYBAAD0mXV3SKztPxrM/7nnlrA/AAAAPxkBAAAAAAAAAagEAAA2AQAAhqcOsACc7T8azP+555awPwAAAD8oAQAAAAAAAAGpBAAANgEAABi1p+i4i+0/LnQRNppbsT8AAAA/OAEAAAAAAAABqgQAADYBAAA+0NlZKWvtPy50ETaaW7E/AAAAPzgBAAAAAAAAAasEAAA2AQAAYusLy5lK7T8udBE2mluxPwAAAD84AQAAAAAAAAGsBAAANgEAAIgGPjwKKu0/Qhwjskwgsj8AAAA/SAEAAAAAAAABrQQAADYBAACsIXCtegntP0IcI7JMILI/AAAAP0gBAAAAAAAAAa4EAAA2AQAAQC8J5jL57D9CHCOyTCCyPwAAAD9XAQAAAAAAAAGvBAAANgEAAGRKO1ej2Ow/Qhwjskwgsj8AAAA/VwEAAAAAAAABsAQAADYBAACKZW3IE7jsP0IcI7JMILI/AAAAP1cBAAAAAAAAAbEEAAA2AQAAHHMGAcyn7D9CHCOyTCCyPwAAAD9nAQAAAAAAAAGyBAAANgEAAK6AnzmEl+w/LnQRNppbsT8AAAA/dgEAAAAAAAABswQAADYBAACugJ85hJfsPxrM/7nnlrA/AAAAP4YBAAAAAAAAAbQEAAA2AQAAroCfOYSX7D8ESNx7aqSvPwAAAD+WAQAAAAAAAAG1BAAANgEAABxzBgHMp+w/3Pe4gwUbrj8AAAA/lgEAAAAAAAABtgQAADYBAACKZW3IE7jsP4xXcpM7CKs/AAAAP5YBAAAAAAAAAbcEAAA2AQAA8NsWXzWQ7j9gp+qJYI9zPwAAAD8AAAAAAAAAAAG4BAAANgEAAITpr5ftf+4/4CgFS4jafz8AAAA/AAAAAAAAAAABuQQAADYBAACE6a+X7X/uP4AVneZrOIw/AAAAPxAAAAAAAAAAAboEAAA2AQAAFvdI0KVv7j8QK5Xj/y6RPwAAAD8fAAAAAAAAAAG7BAAANgEAAKgE4gheX+4/YMvb08lBlD8AAAA/HwAAAAAAAAABvAQAADYBAACoBOIIXl/uPxAMabRdZ5o/AAAAPy8AAAAAAAAAAb0EAAA2AQAAOhJ7QRZP7j9grK+kJ3qdPwAAAD8vAAAAAAAAAAG+BAAANgEAAM4fFHrOPu4/iHaewt3PoT8AAAA/LwAAAAAAAAABvwQAADYBAADOHxR6zj7uP9wW5bKn4qQ/AAAAPz4AAAAAAAAAAcAEAAA2AQAAzh8Ues4+7j80tyujcfWnPwAAAD8+AAAAAAAAAAHBBAAANgEAAGAtrbKGLu4/XAdPm9Z+qT8AAAA/TgAAAAAAAAABwgQAADYBAABgLa2yhi7uP7SnlYugkaw/AAAAP04AAAAAAAAAAcMEAAA2AQAAYC2tsoYu7j/c97iDBRuuPwAAAD9eAAAAAAAAAAHEBAAANgEAAPI6Rus+Hu4/BEjce2qkrz8AAAA/XgAAAAAAAAABxQQAADYBAADyOkbrPh7uPxrM/7nnlrA/AAAAP20AAAAAAAAAAcYEAAA2AQAA8jpG6z4e7j/c97iDBRuuPwAAAD+NAAAAAAAAAAHHBAAANgEAAM5+QwbYzO0/YKfqiWCPcz8AAAA/AAAAAAAAAAAByAQAADYBAAAYVnhcr/3tP2Cn6olgj3M/AAAAPxAAAAAAAAAAAckEAAA2AQAAhEjfI/cN7j9gp+qJYI9zPwAAAD8QAAAAAAAAAAHKBAAANgEAAGAtrbKGLu4/YKfqiWCPcz8AAAA/HwAAAAAAAAABywQAADYBAAA6EntBFk/uP2Cn6olgj3M/AAAAPx8AAAAAAAAAAcwEAAA2AQAAhOmvl+1/7j+AmEAj4xBdPwAAAD8fAAAAAAAAAAHNBAAANgEAAMzA5O3EsO4/gJhAI+MQXT8AAAA/LwAAAAAAAAABzgQAADYBAAAUmBlEnOHuP4CYQCPjEF0/AAAAPy8AAAAAAAAAAc8EAAA2AQAAXG9OmnMS7z+AmEAj4xBdPwAAAD8+AAAAAAAAAAHQBAAANgEAAKZGg/BKQ+8/gJhAI+MQXT8AAAA/PgAAAAAAAAAB0QQAADYBAADuHbhGInTvP4CYQCPjEF0/AAAAPz4AAAAAAAAAAdIEAAA2AQAAyAKG1bGU7z+AmEAj4xBdPwAAAD9OAAAAAAAAAAHTBAAANgEAAKTnU2RBte8/gJhAI+MQXT8AAAA/TgAAAAAAAAAB1AQAADYBAAAS2roricXvP4CYQCPjEF0/AAAAP14AAAAAAAAAAdUEAAA2AQAA7L6Iuhjm7z9gp+qJYI9zPwAAAD9eAAAAAAAAAAHWBAAANgEAAFqx74Fg9u8/YKfqiWCPcz8AAAA/bQAAAAAAAAAB1wQAADYBAAA0BM03W/rlP0+TEWBCNMQ/AAAAPwAAAAAAAAAAAdgEAAA2AQAAxhFmcBPq5T9Fvwgi6dHDPwAAAD8AAAAAAAAAAAHZBAAANgEAAOosmOGDyeU/Rb8IIunRwz8AAAA/HwAAAAAAAAAB2gQAADYBAAB+OjEaPLnlP0W/CCLp0cM/AAAAPy8AAAAAAAAAAdsEAAA2AQAAEEjKUvSo5T9Fvwgi6dHDPwAAAD8vAAAAAAAAAAHcBAAANgEAADRj/MNkiOU/Rb8IIunRwz8AAAA/LwAAAAAAAAAB3QQAADYBAADIcJX8HHjlP0+TEWBCNMQ/AAAAPz8AAAAAAAAAAd4EAAA2AQAAWn4uNdVn5T9PkxFgQjTEPwAAAD8/AAAAAAAAAAHfBAAANgEAAH6ZYKZFR+U/W2canpuWxD8AAAA/TgAAAAAAAAAB4AQAADYBAAASp/ne/TblP2U7I9z0+MQ/AAAAP04AAAAAAAAAAeEEAAA2AQAApLSSF7Ym5T9xDywaTlvFPwAAAD9OAAAAAAAAAAHiBAAANgEAADbCK1BuFuU/e+M0WKe9xT8AAAA/XgAAAAAAAAAB4wQAADYBAADIz8SIJgblP4W3PZYAIMY/AAAAP14AAAAAAAAAAeQEAAA2AQAAyM/EiCYG5T+Ri0bUWYLGPwAAAD9uAAAAAAAAAAHlBAAANgEAAMjPxIgmBuU/m19PErPkxj8AAAA/fQAAAAAAAAAB5gQAADYBAAA2witQbhblP6UzWFAMR8c/AAAAP40AAAAAAAAAAecEAAA2AQAApLSSF7Ym5T+lM1hQDEfHPwAAAD+NAAAAAAAAAAHoBAAANgEAAH6ZYKZFR+U/pTNYUAxHxz8AAAA/nAAAAAAAAAAB6QQAADYBAADsi8dtjVflP5tfTxKz5MY/AAAAP5wAAAAAAAAAAeoEAAA2AQAAWn4uNdVn5T+bX08Ss+TGPwAAAD+sAAAAAAAAAAHrBAAANgEAADRj/MNkiOU/kYtG1FmCxj8AAAA/rAAAAAAAAAAB7AQAADYBAACiVWOLrJjlP5GLRtRZgsY/AAAAP6wAAAAAAAAAAe0EAAA2AQAAfjoxGjy55T+Ftz2WACDGPwAAAD+8AAAAAAAAAAHuBAAANgEAAOosmOGDyeU/e+M0WKe9xT8AAAA/vAAAAAAAAAAB7wQAADYBAADGEWZwE+rlP3vjNFinvcU/AAAAP8sAAAAAAAAAAfAEAAA2AQAANATNN1v65T9xDywaTlvFPwAAAD/LAAAAAAAAAAHxBAAANgEAAKD2M/+iCuY/ZTsj3PT4xD8AAAA/2wAAAAAAAAAB8gQAADYBAAAO6ZrG6hrmP2U7I9z0+MQ/AAAAP9sAAAAAAAAAAfMEAAA2AQAAfNsBjjIr5j9lOyPc9PjEPwAAAD/rAAAAAAAAAAH0BAAANgEAAKD2M/+iCuY/cQ8sGk5bxT8AAAA/CgEAAAAAAAAB9QQAADYBAAA0BM03W/rlP3vjNFinvcU/AAAAPwoBAAAAAAAAAfYEAAA2AQAAxhFmcBPq5T+Ftz2WACDGPwAAAD8ZAQAAAAAAAAH3BAAANgEAAFgf/6jL2eU/m19PErPkxj8AAAA/GQEAAAAAAAAB+AQAADYBAAB+OjEaPLnlP6UzWFAMR8c/AAAAPykBAAAAAAAAAfkEAAA2AQAAEEjKUvSo5T+722nMvgvIPwAAAD8pAQAAAAAAAAH6BAAANgEAADRj/MNkiOU/xa9yChhuyD8AAAA/KQEAAAAAAAAB+wQAADYBAABafi411WflP+UrjcQjlck/AAAAPzkBAAAAAAAAAfwEAAA2AQAA7IvHbY1X5T/5055A1lnKPwAAAD85AQAAAAAAAAH9BAAANgEAAH6ZYKZFR+U/DXywvIgeyz8AAAA/SAEAAAAAAAAB/gQAADYBAAB+mWCmRUflPyUkwjg748s/AAAAP0gBAAAAAAAAAf8EAAA2AQAAEqf53v025T8t+Mp2lEXMPwAAAD9YAQAAAAAAAAEABQAANgEAABKn+d79NuU/QaDc8kYKzT8AAAA/WAEAAAAAAAABAQUAADYBAAASp/ne/TblP0t05TCgbM0/AAAAP1gBAAAAAAAAAQIFAAA2AQAAEqf53v025T9fHPesUjHOPwAAAD9oAQAAAAAAAAEDBQAANgEAAH6ZYKZFR+U/bfD/6quTzj8AAAA/dwEAAAAAAAABBAUAADYBAADsi8dtjVflP3fECCkF9s4/AAAAP3cBAAAAAAAAAQUFAAA2AQAAyHCV/Bx45T+BmBFnXljPPwAAAD+HAQAAAAAAAAEGBQAANgEAADRj/MNkiOU/gZgRZ15Yzz8AAAA/hwEAAAAAAAABBwUAADYBAAAQSMpS9KjlP4GYEWdeWM8/AAAAP5UBAAAAAAAAAQgFAAA2AQAAfjoxGjy55T+BmBFnXljPPwAAAD+kAQAAAAAAAAEJBQAANgEAAFgf/6jL2eU/d8QIKQX2zj8AAAA/pAEAAAAAAAABCgUAADYBAAA0BM03W/rlP3fECCkF9s4/AAAAP7QBAAAAAAAAAQsFAAA2AQAADumaxuoa5j9t8P/qq5POPwAAAD+0AQAAAAAAAAEMBQAANgEAAHzbAY4yK+Y/Xxz3rFIxzj8AAAA/xAEAAAAAAAABDQUAADYBAABWwM8cwkvmP1VI7m75zs0/AAAAP8QBAAAAAAAAAQ4FAAA2AQAAMqWdq1Fs5j9LdOUwoGzNPwAAAD/EAQAAAAAAAAEPBQAANgEAAKCXBHOZfOY/N8zTtO2nzD8AAAA/0wEAAAAAAAABEAUAADYBAAAMims64YzmPy34ynaURcw/AAAAP9MBAAAAAAAAAREFAAA2AQAAenzSASmd5j9lOyPc9PjEPwAAAD8AAAAAAAAAAAESBQAANgEAAOhuOclwreY/ZTsj3PT4xD8AAAA/AAAAAAAAAAABEwUAADYBAADCUwdYAM7mP2U7I9z0+MQ/AAAAPxAAAAAAAAAAARQFAAA2AQAAMEZuH0je5j9bZxqem5bEPwAAAD8gAAAAAAAAAAEVBQAANgEAAJ441eaP7uY/W2canpuWxD8AAAA/IAAAAAAAAAABFgUAADYBAAB4HaN1Hw/nP1tnGp6blsQ/AAAAPyAAAAAAAAAAARcFAAA2AQAA5g8KPWcf5z9bZxqem5bEPwAAAD8vAAAAAAAAAAEYBQAANgEAAFQCcQSvL+c/W2canpuWxD8AAAA/LwAAAAAAAAABGQUAADYBAADC9NfL9j/nP1tnGp6blsQ/AAAAPz8AAAAAAAAAARoFAAA2AQAALuc+kz5Q5z9bZxqem5bEPwAAAD8/AAAAAAAAAAEbBQAANgEAAJzZpVqGYOc/ZTsj3PT4xD8AAAA/TgAAAAAAAAABHAUAADYBAAB4vnPpFYHnP2U7I9z0+MQ/AAAAP14AAAAAAAAAAR0FAAA2AQAA5LDasF2R5z9lOyPc9PjEPwAAAD9eAAAAAAAAAAEeBQAANgEAAKCXBHOZfOY/u9tpzL4LyD8AAAA/AAAAAAAAAAABHwUAADYBAAAMims64YzmP7vbacy+C8g/AAAAPwAAAAAAAAAAASAFAAA2AQAAenzSASmd5j+722nMvgvIPwAAAD8AAAAAAAAAAAEhBQAANgEAAOhuOclwreY/u9tpzL4LyD8AAAA/EAAAAAAAAAABIgUAADYBAADCUwdYAM7mP7vbacy+C8g/AAAAPx8AAAAAAAAAASMFAAA2AQAAMEZuH0je5j+vB2GOZanHPwAAAD8fAAAAAAAAAAEkBQAANgEAAJ441eaP7uY/rwdhjmWpxz8AAAA/HwAAAAAAAAABJQUAADYBAAB4HaN1Hw/nP68HYY5lqcc/AAAAPy8AAAAAAAAAASYFAAA2AQAA5g8KPWcf5z+vB2GOZanHPwAAAD8vAAAAAAAAAAEnBQAANgEAAML018v2P+c/rwdhjmWpxz8AAAA/PgAAAAAAAAABKAUAADYBAAAu5z6TPlDnP68HYY5lqcc/AAAAPz4AAAAAAAAAASkFAAA2AQAAnNmlWoZg5z+vB2GOZanHPwAAAD9OAAAAAAAAAAEqBQAANgEAAFKjQXiloec/A6infi+8yj8AAAA/AAAAAAAAAAABKwUAADYBAADAlag/7bHnP/nTnkDWWco/AAAAPwAAAAAAAAAAASwFAAA2AQAALogPBzXC5z/lK43EI5XJPwAAAD8QAAAAAAAAAAEtBQAANgEAAJp6ds580uc/21eEhsoyyT8AAAA/EAAAAAAAAAABLgUAADYBAACaenbOfNLnP8WvcgoYbsg/AAAAPx8AAAAAAAAAAS8FAAA2AQAACG3dlcTi5z+722nMvgvIPwAAAD8fAAAAAAAAAAEwBQAANgEAAHZfRF0M8+c/pTNYUAxHxz8AAAA/LwAAAAAAAAABMQUAADYBAAB2X0RdDPPnP5GLRtRZgsY/AAAAPy8AAAAAAAAAATIFAAA2AQAA5FGrJFQD6D+Ftz2WACDGPwAAAD8vAAAAAAAAAAEzBQAANgEAAFBEEuybE+g/cQ8sGk5bxT8AAAA/PgAAAAAAAAABNAUAADYBAAC+Nnmz4yPoP1tnGp6blsQ/AAAAPz4AAAAAAAAAATUFAAA2AQAAvjZ5s+Mj6D9PkxFgQjTEPwAAAD9OAAAAAAAAAAE2BQAANgEAACwp4HorNOg/Oev/449vwz8AAAA/TgAAAAAAAAABNwUAADYBAAAsKeB6KzToPzMX96U2DcM/AAAAP14AAAAAAAAAATgFAAA2AQAAmhtHQnNE6D8pQ+5n3arCPwAAAD9eAAAAAAAAAAE5BQAANgEAAJobR0JzROg/E5vc6yrmwT8AAAA/bQAAAAAAAAABOgUAADYBAACaG0dCc0ToP//yym94IcE/AAAAP20AAAAAAAAAATsFAAA2AQAAmhtHQnNE6D/1HsIxH7/APwAAAD99AAAAAAAAAAE8BQAANgEAACwp4HorNOg/6Uq588VcwD8AAAA/nAAAAAAAAAABPQUAADYBAAC+Nnmz4yPoP/UewjEfv8A/AAAAP7sAAAAAAAAAAT4FAAA2AQAAvjZ5s+Mj6D//8spveCHBPwAAAD/LAAAAAAAAAAE/BQAANgEAACwp4HorNOg/E5vc6yrmwT8AAAA/ywAAAAAAAAABQAUAADYBAAAsKeB6KzToPx9v5SmESMI/AAAAP9sAAAAAAAAAAUEFAAA2AQAAmhtHQnNE6D8pQ+5n3arCPwAAAD/bAAAAAAAAAAFCBQAANgEAAAYOrgm7VOg/Oev/449vwz8AAAA/2wAAAAAAAAABQwUAADYBAAB0ABXRAmXoP0W/CCLp0cM/AAAAP+oAAAAAAAAAAUQFAAA2AQAA4vJ7mEp16D9PkxFgQjTEPwAAAD/qAAAAAAAAAAFFBQAANgEAAFDl4l+Sheg/W2canpuWxD8AAAA/+gAAAAAAAAABRgUAADYBAAC810kn2pXoP3EPLBpOW8U/AAAAP/oAAAAAAAAAAUcFAAA2AQAAKsqw7iGm6D974zRYp73FPwAAAD8KAQAAAAAAAAFIBQAANgEAAAavfn2xxug/kYtG1FmCxj8AAAA/CgEAAAAAAAABSQUAADYBAAByoeVE+dboP5tfTxKz5MY/AAAAPwoBAAAAAAAAAUoFAAA2AQAAToaz04j36D+lM1hQDEfHPwAAAD8ZAQAAAAAAAAFLBQAANgEAALx4GpvQB+k/rwdhjmWpxz8AAAA/GQEAAAAAAAABTAUAADYBAAAoa4FiGBjpP8WvcgoYbsg/AAAAPykBAAAAAAAAAU0FAAA2AQAAll3oKWAo6T/Pg3tIcdDIPwAAAD8pAQAAAAAAAAFOBQAANgEAAARQT/GnOOk/21eEhsoyyT8AAAA/OAEAAAAAAAABTwUAADYBAAByQra470jpP+UrjcQjlck/AAAAPzgBAAAAAAAAAVAFAAA2AQAA3jQdgDdZ6T/5055A1lnKPwAAAD9IAQAAAAAAAAFRBQAANgEAAARQT/GnOOk/A6infi+8yj8AAAA/ZwEAAAAAAAABUgUAADYBAAAoa4FiGBjpPw18sLyIHss/AAAAP2cBAAAAAAAAAVMFAAA2AQAAvHgam9AH6T8NfLC8iB7LPwAAAD93AQAAAAAAAAFUBQAANgEAAOCTTAxB5+g/DXywvIgeyz8AAAA/dwEAAAAAAAABVQUAADYBAAAGr359scboPw18sLyIHss/AAAAP4cBAAAAAAAAAVYFAAA2AQAAKsqw7iGm6D8NfLC8iB7LPwAAAD+HAQAAAAAAAAFXBQAANgEAAFDl4l+Sheg/DXywvIgeyz8AAAA/lgEAAAAAAAABWAUAADYBAAB0ABXRAmXoPw18sLyIHss/AAAAP5YBAAAAAAAAAVkFAAA2AQAAmhtHQnNE6D8NfLC8iB7LPwAAAD+WAQAAAAAAAAFaBQAANgEAAL42ebPjI+g/DXywvIgeyz8AAAA/pgEAAAAAAAABWwUAADYBAABQRBLsmxPoPw18sLyIHss/AAAAP6YBAAAAAAAAAVwFAAA2AQAA5FGrJFQD6D8NfLC8iB7LPwAAAD+1AQAAAAAAAAFdBQAANgEAAHZfRF0M8+c/DXywvIgeyz8AAAA/tQEAAAAAAAABXgUAADYBAAAIbd2VxOLnPwOop34vvMo/AAAAP8UBAAAAAAAAAV8FAAA2AQAACG3dlcTi5z/v/5UCfffJPwAAAD/VAQAAAAAAAAFgBQAANgEAAJT+uJ1Wmuk/E5vc6yrmwT8AAAA/AAAAAAAAAAABYQUAADYBAACU/ridVprpPx9v5SmESMI/AAAAPwAAAAAAAAAAAWIFAAA2AQAAlP64nVaa6T8pQ+5n3arCPwAAAD8AAAAAAAAAAAFjBQAANgEAACgMUtYOiuk/Rb8IIunRwz8AAAA/HwAAAAAAAAABZAUAADYBAAAoDFLWDorpP0+TEWBCNMQ/AAAAPx8AAAAAAAAAAWUFAAA2AQAAKAxS1g6K6T9lOyPc9PjEPwAAAD8fAAAAAAAAAAFmBQAANgEAALoZ6w7Heek/cQ8sGk5bxT8AAAA/LgAAAAAAAAABZwUAADYBAAC6GesOx3npP4W3PZYAIMY/AAAAPy4AAAAAAAAAAWgFAAA2AQAAuhnrDsd56T+lM1hQDEfHPwAAAD8+AAAAAAAAAAFpBQAANgEAAE4nhEd/aek/u9tpzL4LyD8AAAA/PgAAAAAAAAABagUAADYBAABOJ4RHf2npP8+De0hx0Mg/AAAAP04AAAAAAAAAAWsFAAA2AQAATieER39p6T/lK43EI5XJPwAAAD9OAAAAAAAAAAFsBQAANgEAAE4nhEd/aek/+dOeQNZZyj8AAAA/TgAAAAAAAAABbQUAADYBAABOJ4RHf2npPwOop34vvMo/AAAAP10AAAAAAAAAAW4FAAA2AQAATieER39p6T8NfLC8iB7LPwAAAD9dAAAAAAAAAAFvBQAANgEAALoZ6w7Heek/JSTCODvjyz8AAAA/bQAAAAAAAAABcAUAADYBAAAoDFLWDorpPy34ynaURcw/AAAAP30AAAAAAAAAAXEFAAA2AQAAlP64nVaa6T8bULn64YDLPwAAAD+MAAAAAAAAAAFyBQAANgEAAHCEV6DcLOo/9R7CMR+/wD8AAAA/AAAAAAAAAAABcwUAADYBAABwhFeg3CzqP//yym94IcE/AAAAPwAAAAAAAAAAAXQFAAA2AQAAcIRXoNws6j8Jx9Ot0YPBPwAAAD8PAAAAAAAAAAF1BQAANgEAAHCEV6DcLOo/E5vc6yrmwT8AAAA/DwAAAAAAAAABdgUAADYBAABwhFeg3CzqPylD7mfdqsI/AAAAPx8AAAAAAAAAAXcFAAA2AQAAcIRXoNws6j856//jj2/DPwAAAD8vAAAAAAAAAAF4BQAANgEAAHCEV6DcLOo/T5MRYEI0xD8AAAA/LwAAAAAAAAABeQUAADYBAAAAkvDYlBzqP2U7I9z0+MQ/AAAAPy8AAAAAAAAAAXoFAAA2AQAAAJLw2JQc6j974zRYp73FPwAAAD8+AAAAAAAAAAF7BQAANgEAAACS8NiUHOo/kYtG1FmCxj8AAAA/PgAAAAAAAAABfAUAADYBAAAAkvDYlBzqP68HYY5lqcc/AAAAP04AAAAAAAAAAX0FAAA2AQAAAJLw2JQc6j/Fr3IKGG7IPwAAAD9OAAAAAAAAAAF+BQAANgEAAACS8NiUHOo/21eEhsoyyT8AAAA/XgAAAAAAAAABfwUAADYBAACUn4kRTQzqP+//lQJ998k/AAAAP14AAAAAAAAAAYAFAAA2AQAAlJ+JEU0M6j/5055A1lnKPwAAAD9eAAAAAAAAAAGBBQAANgEAAJSfiRFNDOo/DXywvIgeyz8AAAA/bQAAAAAAAAABggUAADYBAACUn4kRTQzqPxtQufrhgMs/AAAAP30AAAAAAAAAAYMFAAA2AQAAlJ+JEU0M6j8lJMI4O+PLPwAAAD99AAAAAAAAAAGEBQAANgEAACgMUtYOiuk/u9tpzL4LyD8AAAA/AAAAAAAAAAABhQUAADYBAAAE8R9lnqrpP7vbacy+C8g/AAAAPwAAAAAAAAAAAYYFAAA2AQAAcOOGLOa66T+722nMvgvIPwAAAD8QAAAAAAAAAAGHBQAANgEAAN7V7fMty+k/u9tpzL4LyD8AAAA/EAAAAAAAAAABiAUAADYBAABKyFS7ddvpP68HYY5lqcc/AAAAPx8AAAAAAAAAAYkFAAA2AQAAJq0iSgX86T+vB2GOZanHPwAAAD8fAAAAAAAAAAGKBQAANgEAAJSfiRFNDOo/rwdhjmWpxz8AAAA/HwAAAAAAAAABiwUAADYBAAAAkvDYlBzqP68HYY5lqcc/AAAAPy8AAAAAAAAAAYwFAAA2AQAAcIRXoNws6j+vB2GOZanHPwAAAD8vAAAAAAAAAAGNBQAANgEAANx2vmckPeo/pTNYUAxHxz8AAAA/PwAAAAAAAAABjgUAADYBAADcF4/bGq/qPxOb3Osq5sE/AAAAPwAAAAAAAAAAAY8FAAA2AQAAtPxcaqrP6j8fb+UphEjCPwAAAD8AAAAAAAAAAAGQBQAANgEAACDvwzHy3+o/KUPuZ92qwj8AAAA/EAAAAAAAAAABkQUAADYBAACQ4Sr5OfDqPznr/+OPb8M/AAAAPyAAAAAAAAAAAZIFAAA2AQAA/NORwIEA6z9PkxFgQjTEPwAAAD8vAAAAAAAAAAGTBQAANgEAAGrG+IfJEOs/W2canpuWxD8AAAA/LwAAAAAAAAABlAUAADYBAABqxviHyRDrP2U7I9z0+MQ/AAAAPz8AAAAAAAAAAZUFAAA2AQAAasb4h8kQ6z9xDywaTlvFPwAAAD9eAAAAAAAAAAGWBQAANgEAACDvwzHy3+o/CcfTrdGDwT8AAAA/AAAAAAAAAAABlwUAADYBAAC0/Fxqqs/qPxOb3Osq5sE/AAAAPwAAAAAAAAAAAZgFAAA2AQAARgr2omK/6j8pQ+5n3arCPwAAAD8QAAAAAAAAAAGZBQAANgEAAEYK9qJiv+o/Mxf3pTYNwz8AAAA/EAAAAAAAAAABmgUAADYBAABGCvaiYr/qPznr/+OPb8M/AAAAPxAAAAAAAAAAAZsFAAA2AQAA3BeP2xqv6j9PkxFgQjTEPwAAAD8fAAAAAAAAAAGcBQAANgEAANwXj9sar+o/ZTsj3PT4xD8AAAA/LwAAAAAAAAABnQUAADYBAABGCvaiYr/qP2U7I9z0+MQ/AAAAPz8AAAAAAAAAAZ4FAAA2AQAA/NORwIEA6z/pSrnzxVzAPwAAAD8AAAAAAAAAAAGfBQAANgEAAPzTkcCBAOs/9R7CMR+/wD8AAAA/AAAAAAAAAAABoAUAADYBAAD805HAgQDrP//yym94IcE/AAAAPxAAAAAAAAAAAaEFAAA2AQAA/NORwIEA6z8Tm9zrKubBPwAAAD8fAAAAAAAAAAGiBQAANgEAAJDhKvk58Oo/H2/lKYRIwj8AAAA/HwAAAAAAAAABowUAADYBAACQ4Sr5OfDqPzMX96U2DcM/AAAAPy8AAAAAAAAAAaQFAAA2AQAAkOEq+Tnw6j856//jj2/DPwAAAD8vAAAAAAAAAAGlBQAANgEAAJDhKvk58Oo/T5MRYEI0xD8AAAA/PgAAAAAAAAABpgUAADYBAAAg78Mx8t/qP1tnGp6blsQ/AAAAPz4AAAAAAAAAAacFAAA2AQAAIO/DMfLf6j9lOyPc9PjEPwAAAD8+AAAAAAAAAAGoBQAANgEAAEYK9qJiv+o/KUPuZ92qwj8AAAA/AAAAAAAAAAABqQUAADYBAAC0/Fxqqs/qPzMX96U2DcM/AAAAPwAAAAAAAAAAAaoFAAA2AQAAkOEq+Tnw6j8zF/elNg3DPwAAAD8fAAAAAAAAAAGrBQAANgEAAPzTkcCBAOs/Mxf3pTYNwz8AAAA/HwAAAAAAAAABrAUAADYBAABqxviHyRDrPzMX96U2DcM/AAAAPx8AAAAAAAAAAa0FAAA2AQAARqvGFlkx6z8zF/elNg3DPwAAAD8vAAAAAAAAAAGuBQAANgEAALKdLd6gQes/Mxf3pTYNwz8AAAA/LwAAAAAAAAABrwUAADYBAACMgvtsMGLrPylD7mfdqsI/AAAAPz8AAAAAAAAAAbAFAAA2AQAA/HRiNHhy6z8pQ+5n3arCPwAAAD8/AAAAAAAAAAGxBQAANgEAAGhnyfu/gus/KUPuZ92qwj8AAAA/TgAAAAAAAAABsgUAADYBAACu387FjSXsP+//lQJ998k/AAAAPwAAAAAAAAAAAbMFAAA2AQAArt/OxY0l7D8DqKd+L7zKPwAAAD8AAAAAAAAAAAG0BQAANgEAAELtZ/5FFew/DXywvIgeyz8AAAA/AAAAAAAAAAABtQUAADYBAABC7Wf+RRXsPxtQufrhgMs/AAAAPw8AAAAAAAAAAbYFAAA2AQAAQu1n/kUV7D8lJMI4O+PLPwAAAD8PAAAAAAAAAAG3BQAANgEAAELtZ/5FFew/LfjKdpRFzD8AAAA/LwAAAAAAAAABuAUAADYBAACu387FjSXsPxtQufrhgMs/AAAAP04AAAAAAAAAAbkFAAA2AQAArt/OxY0l7D8NfLC8iB7LPwAAAD9OAAAAAAAAAAG6BQAANgEAAB7SNY3VNew/A6infi+8yj8AAAA/XQAAAAAAAAABuwUAADYBAAAe0jWN1TXsP/nTnkDWWco/AAAAP10AAAAAAAAAAbwFAAA2AQAAisScVB1G7D/lK43EI5XJPwAAAD9tAAAAAAAAAAG9BQAANgEAAIrEnFQdRuw/21eEhsoyyT8AAAA/bQAAAAAAAAABvgUAADYBAAD4tgMcZVbsP8+De0hx0Mg/AAAAP30AAAAAAAAAAb8FAAA2AQAAZqlq46xm7D+722nMvgvIPwAAAD99AAAAAAAAAAHABQAANgEAANSb0ar0duw/rwdhjmWpxz8AAAA/jAAAAAAAAAABwQUAADYBAABAjjhyPIfsP68HYY5lqcc/AAAAP5wAAAAAAAAAAcIFAAA2AQAAroCfOYSX7D+722nMvgvIPwAAAD+sAAAAAAAAAAHDBQAANgEAAK6AnzmEl+w/z4N7SHHQyD8AAAA/uwAAAAAAAAABxAUAADYBAABAjjhyPIfsP+UrjcQjlck/AAAAP8sAAAAAAAAAAcUFAAA2AQAAQI44cjyH7D/v/5UCfffJPwAAAD/LAAAAAAAAAAHGBQAANgEAANSb0ar0duw/+dOeQNZZyj8AAAA/2gAAAAAAAAABxwUAADYBAABAjjhyPIfsP+//lQJ998k/AAAAPycBAAAAAAAAAcgFAAA2AQAAroCfOYSX7D/lK43EI5XJPwAAAD8nAQAAAAAAAAHJBQAANgEAAK6AnzmEl+w/z4N7SHHQyD8AAAA/NwEAAAAAAAABygUAADYBAAAccwYBzKfsP8WvcgoYbsg/AAAAPzcBAAAAAAAAAcsFAAA2AQAAimVtyBO47D+722nMvgvIPwAAAD83AQAAAAAAAAHMBQAANgEAAPZX1I9byOw/rwdhjmWpxz8AAAA/RgEAAAAAAAABzQUAADYBAABkSjtXo9jsP6UzWFAMR8c/AAAAP1YBAAAAAAAAAc4FAAA2AQAAQC8J5jL57D+lM1hQDEfHPwAAAD9WAQAAAAAAAAHPBQAANgEAAKwhcK16Ce0/pTNYUAxHxz8AAAA/ZQEAAAAAAAAB0AUAADYBAACsIXCtegntP7vbacy+C8g/AAAAP3UBAAAAAAAAAdEFAAA2AQAArCFwrXoJ7T/Fr3IKGG7IPwAAAD+FAQAAAAAAAAHSBQAANgEAAKwhcK16Ce0/z4N7SHHQyD8AAAA/hQEAAAAAAAAB0wUAADYBAACsIXCtegntP9tXhIbKMsk/AAAAP5QBAAAAAAAAAdQFAAA2AQAArCFwrXoJ7T/lK43EI5XJPwAAAD+UAQAAAAAAAAHVBQAANgEAAKwhcK16Ce0/7/+VAn33yT8AAAA/lAEAAAAAAAAB1gUAADYBAACsIXCtegntP/nTnkDWWco/AAAAP6QBAAAAAAAAAdcFAAA2AQAArCFwrXoJ7T8DqKd+L7zKPwAAAD+0AQAAAAAAAAHYBQAANgEAABoU13TCGe0/+dOeQNZZyj8AAAA/0wEAAAAAAAAB2QUAADYBAACIBj48CirtP+UrjcQjlck/AAAAP+IBAAAAAAAAAdoFAAA2AQAAGLWn6LiL7T+vB2GOZanHPwAAAD8AAAAAAAAAAAHbBQAANgEAAKzCQCFxe+0/u9tpzL4LyD8AAAA/AAAAAAAAAAAB3AUAADYBAAA+0NlZKWvtP8+De0hx0Mg/AAAAPw8AAAAAAAAAAd0FAAA2AQAAYusLy5lK7T/lK43EI5XJPwAAAD8fAAAAAAAAAAHeBQAANgEAAGLrC8uZSu0/7/+VAn33yT8AAAA/LgAAAAAAAAAB3wUAADYBAABi6wvLmUrtP/nTnkDWWco/AAAAPy4AAAAAAAAAAeAFAAA2AQAAYusLy5lK7T8NfLC8iB7LPwAAAD8+AAAAAAAAAAHhBQAANgEAAD7Q2Vkpa+0/G1C5+uGAyz8AAAA/TgAAAAAAAAAB4gUAADYBAACswkAhcXvtPxtQufrhgMs/AAAAP10AAAAAAAAAAeMFAAA2AQAAGLWn6LiL7T8bULn64YDLPwAAAD9dAAAAAAAAAAHkBQAANgEAAIanDrAAnO0/G1C5+uGAyz8AAAA/XQAAAAAAAAAB5QUAADYBAABijNw+kLztPw18sLyIHss/AAAAP20AAAAAAAAAAeYFAAA2AQAAzn5DBtjM7T8DqKd+L7zKPwAAAD99AAAAAAAAAAHnBQAANgEAAM5+QwbYzO0/7/+VAn33yT8AAAA/jAAAAAAAAAAB6AUAADYBAADOfkMG2MztP+UrjcQjlck/AAAAP5wAAAAAAAAAAekFAAA2AQAAYozcPpC87T/bV4SGyjLJPwAAAD+cAAAAAAAAAAHqBQAANgEAAGKM3D6QvO0/z4N7SHHQyD8AAAA/qwAAAAAAAAAB6wUAADYBAAD0mXV3SKztP7vbacy+C8g/AAAAP6sAAAAAAAAAAewFAAA2AQAAhqcOsACc7T+vB2GOZanHPwAAAD+7AAAAAAAAAAHtBQAANgEAABi1p+i4i+0/pTNYUAxHxz8AAAA/ywAAAAAAAAAB7gUAADYBAAA+0NlZKWvtP5GLRtRZgsY/AAAAP9oAAAAAAAAAAe8FAAA2AQAAzh8Ues4+7j/pSrnzxVzAPwAAAD8AAAAAAAAAAAHwBQAANgEAAM4fFHrOPu4/9R7CMR+/wD8AAAA/AAAAAAAAAAAB8QUAADYBAADOHxR6zj7uP//yym94IcE/AAAAPwAAAAAAAAAAAfIFAAA2AQAAOhJ7QRZP7j8Tm9zrKubBPwAAAD8QAAAAAAAAAAHzBQAANgEAAM4fFHrOPu4/KUPuZ92qwj8AAAA/EAAAAAAAAAAB9AUAADYBAADOHxR6zj7uPznr/+OPb8M/AAAAPx8AAAAAAAAAAfUFAAA2AQAAzh8Ues4+7j9PkxFgQjTEPwAAAD8fAAAAAAAAAAH2BQAANgEAAM4fFHrOPu4/cQ8sGk5bxT8AAAA/LwAAAAAAAAAB9wUAADYBAADOHxR6zj7uP4W3PZYAIMY/AAAAPy8AAAAAAAAAAfgFAAA2AQAAzh8Ues4+7j+bX08Ss+TGPwAAAD8/AAAAAAAAAAH5BQAANgEAAGAtrbKGLu4/u9tpzL4LyD8AAAA/PwAAAAAAAAAB+gUAADYBAABgLa2yhi7uP8+De0hx0Mg/AAAAPz8AAAAAAAAAAfsFAAA2AQAAzh8Ues4+7j/lK43EI5XJPwAAAD9OAAAAAAAAAAH8BQAANgEAAM4fFHrOPu4/+dOeQNZZyj8AAAA/TgAAAAAAAAAB/QUAADYBAADOHxR6zj7uPwOop34vvMo/AAAAP14AAAAAAAAAAf4FAAA2AQAAzh8Ues4+7j8NfLC8iB7LPwAAAD9eAAAAAAAAAAH/BQAANgEAADoSe0EWT+4/JSTCODvjyz8AAAA/XgAAAAAAAAABAAYAADYBAAAW90jQpW/uPy34ynaURcw/AAAAP24AAAAAAAAAAQEGAAA2AQAAhOmvl+1/7j83zNO07afMPwAAAD99AAAAAAAAAAECBgAANgEAAPricVvjVeE/iHaewt3PoT8AAAA/AAAAAAAAAAABAwYAADYBAABq1dgiK2bhP4h2nsLdz6E/AAAAPwAAAAAAAAAAAQQGAAA2AQAARLqmsbqG4T+0xsG6QlmjPwAAAD8fAAAAAAAAAAEFBgAANgEAALCsDXkCl+E/tMbBukJZoz8AAAA/HwAAAAAAAAABBgYAADYBAAAgn3RASqfhP7TGwbpCWaM/AAAAPy8AAAAAAAAAAQcGAAA2AQAA+oNCz9nH4T+0xsG6QlmjPwAAAD8vAAAAAAAAAAEIBgAANgEAAGZ2qZYh2OE/tMbBukJZoz8AAAA/PgAAAAAAAAABCQYAADYBAABCW3clsfjhP7TGwbpCWaM/AAAAPz4AAAAAAAAAAQoGAAA2AQAAHEBFtEAZ4j/cFuWyp+KkPwAAAD8+AAAAAAAAAAELBgAANgEAAPgkE0PQOeI/3BblsqfipD8AAAA/TgAAAAAAAAABDAYAADYBAADSCeHRX1riP9wW5bKn4qQ/AAAAP04AAAAAAAAAAQ0GAAA2AQAAQvxHmadq4j/cFuWyp+KkPwAAAD9eAAAAAAAAAAEOBgAANgEAABzhFSg3i+I/3BblsqfipD8AAAA/XgAAAAAAAAABDwYAADYBAAD4xeO2xqviP9wW5bKn4qQ/AAAAP20AAAAAAAAAARAGAAA2AQAA0qqxRVbM4j8MZwirDGymPwAAAD9tAAAAAAAAAAERBgAANgEAAD6dGA2e3OI/DGcIqwxspj8AAAA/fQAAAAAAAAABEgYAADYBAAAaguabLf3iPwxnCKsMbKY/AAAAP30AAAAAAAAAARMGAAA2AQAAiHRNY3UN4z8MZwirDGymPwAAAD99AAAAAAAAAAEUBgAANgEAAPRmtCq9HeM/DGcIqwxspj8AAAA/jQAAAAAAAAABFQYAADYBAABkWRvyBC7jPwxnCKsMbKY/AAAAP40AAAAAAAAAARYGAAA2AQAA0EuCuUw+4z8MZwirDGymPwAAAD+cAAAAAAAAAAEXBgAANgEAAD4+6YCUTuM/DGcIqwxspj8AAAA/uwAAAAAAAAABGAYAADYBAAA+PumAlE7jP9wW5bKn4qQ/AAAAP+oAAAAAAAAAARkGAAA2AQAA0EuCuUw+4z+0xsG6QlmjPwAAAD/6AAAAAAAAAAEaBgAANgEAANBLgrlMPuM/iHaewt3PoT8AAAA/CgEAAAAAAAABGwYAADYBAABkWRvyBC7jP2Ame8p4RqA/AAAAPxkBAAAAAAAAARwGAAA2AQAAZFkb8gQu4z8QDGm0XWeaPwAAAD8pAQAAAAAAAAEdBgAANgEAANBLgrlMPuM/wGsixJNUlz8AAAA/OAEAAAAAAAABHgYAADYBAADQS4K5TD7jP2DL29PJQZQ/AAAAP1gBAAAAAAAAAR8GAAA2AQAAPj7pgJRO4z/AayLEk1SXPwAAAD93AQAAAAAAAAEgBgAANgEAAD4+6YCUTuM/YKyvpCd6nT8AAAA/dwEAAAAAAAABIQYAADYBAAA+PumAlE7jP2Ame8p4RqA/AAAAP4cBAAAAAAAAASIGAAA2AQAAPj7pgJRO4z+Idp7C3c+hPwAAAD+HAQAAAAAAAAEjBgAANgEAANBLgrlMPuM/3BblsqfipD8AAAA/lgEAAAAAAAABJAYAADYBAADQS4K5TD7jPwxnCKsMbKY/AAAAP5YBAAAAAAAAASUGAAA2AQAA0EuCuUw+4z80tyujcfWnPwAAAD+WAQAAAAAAAAEmBgAANgEAANBLgrlMPuM/XAdPm9Z+qT8AAAA/pgEAAAAAAAABJwYAADYBAADQS4K5TD7jP4xXcpM7CKs/AAAAP6YBAAAAAAAAASgGAAA2AQAA0EuCuUw+4z+0p5WLoJGsPwAAAD+1AQAAAAAAAAEpBgAANgEAANBLgrlMPuM/BEjce2qkrz8AAAA/1QEAAAAAAAABKgYAADYBAADQS4K5TD7jP7SnlYugkaw/AAAAPxkCAAAAAAAAASsGAAA2AQAA0EuCuUw+4z+MV3KTOwirPwAAAD8ZAgAAAAAAAAEsBgAANgEAAD4+6YCUTuM/NLcro3H1pz8AAAA/KQIAAAAAAAABLQYAADYBAAA+PumAlE7jP9wW5bKn4qQ/AAAAPzgCAAAAAAAAAS4GAAA2AQAA0EuCuUw+4z+0xsG6QlmjPwAAAD9IAgAAAAAAAAEvBgAANgEAANBLgrlMPuM/YCZ7ynhGoD8AAAA/WAIAAAAAAAABMAYAADYBAADQS4K5TD7jP2Csr6Qnep0/AAAAP1gCAAAAAAAAATEGAAA2AQAAZFkb8gQu4z8QDGm0XWeaPwAAAD93AgAAAAAAAAEyBgAANgEAAD4+6YCUTuM/EAxptF1nmj8AAAA/pgIAAAAAAAABMwYAADYBAACqMFBI3F7jP2Csr6Qnep0/AAAAP7UCAAAAAAAAATQGAAA2AQAAhhUe12t/4z9grK+kJ3qdPwAAAD/FAgAAAAAAAAE1BgAANgEAAGD662X7n+M/YCZ7ynhGoD8AAAA/1QIAAAAAAAABNgYAADYBAADQ7FItQ7DjP2Ame8p4RqA/AAAAP9UCAAAAAAAAATcGAAA2AQAAPN+59IrA4z9gJnvKeEagPwAAAD/kAgAAAAAAAAE4BgAANgEAAKrRILzS0OM/YCZ7ynhGoD8AAAA/5AIAAAAAAAABOQYAADYBAAAWxIeDGuHjP2Ame8p4RqA/AAAAP+QCAAAAAAAAAToGAAA2AQAAhrbuSmLx4z+Idp7C3c+hPwAAAD/0AgAAAAAAAAE7BgAANgEAAPKoVRKqAeQ/iHaewt3PoT8AAAA/9AIAAAAAAAABPAYAADYBAADMjSOhOSLkP7TGwbpCWaM/AAAAPwQDAAAAAAAAAT0GAAA2AQAAPICKaIEy5D+0xsG6QlmjPwAAAD8TAwAAAAAAAAE+BgAANgEAADyAimiBMuQ/DGcIqwxspj8AAAA/MgMAAAAAAAABPwYAADYBAADMjSOhOSLkPwxnCKsMbKY/AAAAPzIDAAAAAAAAAUAGAAA2AQAAYJu82fER5D80tyujcfWnPwAAAD9CAwAAAAAAAAFBBgAANgEAAIa27kpi8eM/NLcro3H1pz8AAAA/QgMAAAAAAAABQgYAADYBAAAWxIeDGuHjP1wHT5vWfqk/AAAAP1IDAAAAAAAAAUMGAAA2AQAAqtEgvNLQ4z+MV3KTOwirPwAAAD9SAwAAAAAAAAFEBgAANgEAANDsUi1DsOM/jFdykzsIqz8AAAA/UgMAAAAAAAABRQYAADYBAABg+utl+5/jP4xXcpM7CKs/AAAAP2EDAAAAAAAAAUYGAAA2AQAA9AeFnrOP4z+0p5WLoJGsPwAAAD9hAwAAAAAAAAFHBgAANgEAABojtw8kb+M/tKeVi6CRrD8AAAA/cQMAAAAAAAABSAYAADYBAACqMFBI3F7jP9z3uIMFG64/AAAAP3EDAAAAAAAAAUkGAAA2AQAAQu1n/kUV7D+SvGmiFjO1PwAAAD8AAAAAAAAAAAFKBgAANgEAAB7SNY3VNew/krxpohYztT8AAAA/LwAAAAAAAAABSwYAADYBAACKxJxUHUbsP6Zkex7J97U/AAAAPy8AAAAAAAAAAUwGAAA2AQAA+LYDHGVW7D+mZHseyfe1PwAAAD8/AAAAAAAAAAFNBgAANgEAANSb0ar0duw/pmR7Hsn3tT8AAAA/PwAAAAAAAAABTgYAADYBAABAjjhyPIfsP6Zkex7J97U/AAAAP04AAAAAAAAAAU8GAAA2AQAAHHMGAcyn7D+mZHseyfe1PwAAAD9OAAAAAAAAAAFQBgAANgEAAIplbcgTuOw/pmR7Hsn3tT8AAAA/XgAAAAAAAAABUQYAADYBAADSPKIe6+jsP6Zkex7J97U/AAAAP14AAAAAAAAAAVIGAAA2AQAArCFwrXoJ7T++DI2ae7y2PwAAAD9eAAAAAAAAAAFTBgAANgEAAIgGPjwKKu0/vgyNmnu8tj8AAAA/bQAAAAAAAAABVAYAADYBAABi6wvLmUrtP74MjZp7vLY/AAAAP20AAAAAAAAAAVUGAAA2AQAArMJAIXF77T++DI2ae7y2PwAAAD99AAAAAAAAAAFWBgAANgEAAPSZdXdIrO0/vgyNmnu8tj8AAAA/fQAAAAAAAAABVwYAADYBAADOfkMG2MztP74MjZp7vLY/AAAAP30AAAAAAAAAAVgGAAA2AQAAGFZ4XK/97T++DI2ae7y2PwAAAD+NAAAAAAAAAAFZBgAANgEAAGAtrbKGLu4/vgyNmnu8tj8AAAA/nAAAAAAAAAABWgYAADYBAAA6EntBFk/uP74MjZp7vLY/AAAAP5wAAAAAAAAAAVsGAAA2AQAAFvdI0KVv7j++DI2ae7y2PwAAAD+cAAAAAAAAAAFcBgAANgEAAF7OfSZ9oO4/vgyNmnu8tj8AAAA/rAAAAAAAAAABXQYAADYBAAA6s0u1DMHuP74MjZp7vLY/AAAAP6wAAAAAAAAAAV4GAAA2AQAAFJgZRJzh7j/StJ4WLoG3PwAAAD+sAAAAAAAAAAFfBgAANgEAAIKKgAvk8e4/0rSeFi6Btz8AAAA/vAAAAAAAAAABYAYAADYBAADwfOfSKwLvP9K0nhYugbc/AAAAP7wAAAAAAAAAAWEGAAA2AQAAymG1Ybsi7z/StJ4WLoG3PwAAAD/LAAAAAAAAAAFiBgAANgEAADhUHCkDM+8/0rSeFi6Btz8AAAA/ywAAAAAAAAABYwYAADYBAACmRoPwSkPvP9K0nhYugbc/AAAAP9sAAAAAAAAAAWQGAAA2AQAAEjnqt5JT7z/StJ4WLoG3PwAAAD/6AAAAAAAAAAs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50179|recordLength=150233|start=0|end=150179|audioFormat={00001610-0000-0010-8000-00AA00389B71}|audioRate=44100|muted=false|volume=0.8|fadeIn=0|fadeOut=0|videoFormat={34363248-0000-0010-8000-00AA00389B71}|videoRate=15|videoWidth=256|videoHeight=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DJfmj8JAwAAAIAAAACF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BQQAAAALUGVuU3Ryb2tlVjEEAAAACkF0dHJpYnV0ZXMFVHJhY2UJU3RhcnRUaW1lBFR5cGUEBAAED1BlbkF0dHJpYnV0ZXNWMQIAAAAKSW5rVHJhY2VWMQIAAAAQDEFjdGlvblR5cGVWMQIAAAACAAAACYQAAAAJhQAAADQXAAAAAAAABXr///8MQWN0aW9uVHlwZVYxAQAAAAd2YWx1ZV9fAAgCAAAAAAAAAAEFAAAABAAAAAmHAAAACYgAAADoGQAAAAAAAAF3////ev///wAAAAABBgAAAAQAAAAJigAAAAmLAAAAHhsAAAAAAAABdP///3r///8AAAAAAQcAAAAEAAAACY0AAAAJjgAAAEAdAAAAAAAAAXH///96////AAAAAAEIAAAABAAAAAmQAAAACZEAAAD+HwAAAAAAAAFu////ev///wAAAAABCQAAAAQAAAAJkwAAAAmUAAAAySAAAAAAAAABa////3r///8AAAAAAQoAAAAEAAAACZYAAAAJlwAAAKMhAAAAAAAAAWj///96////AAAAAAELAAAABAAAAAmZAAAACZoAAABeIgAAAAAAAAFl////ev///wAAAAABDAAAAAQAAAAJnAAAAAmdAAAATSMAAAAAAAABYv///3r///8AAAAAAQ0AAAAEAAAACZ8AAAAJoAAAAPMkAAAAAAAAAV////96////AAAAAAEOAAAABAAAAAmiAAAACaMAAADNJQAAAAAAAAFc////ev///wAAAAABDwAAAAQAAAAJpQAAAAmmAAAAeSYAAAAAAAABWf///3r///8AAAAAARAAAAAEAAAACagAAAAJqQAAADgnAAAAAAAAAVb///96////AAAAAAERAAAABAAAAAmrAAAACawAAABhKAAAAAAAAAFT////ev///wAAAAABEgAAAAQAAAAJrgAAAAmvAAAABisAAAAAAAABUP///3r///8AAAAAARMAAAAEAAAACbEAAAAJsgAAAIAsAAAAAAAAAU3///96////AAAAAAEUAAAABAAAAAm0AAAACbUAAACZRAAAAAAAAAFK////ev///wAAAAABFQAAAAQAAAAJtwAAAAm4AAAAOUcAAAAAAAABR////3r///8AAAAAARYAAAAEAAAACboAAAAJuwAAAAdIAAAAAAAAAUT///96////AAAAAAEXAAAABAAAAAm9AAAACb4AAACyTQAAAAAAAAFB////ev///wAAAAABGAAAAAQAAAAJwAAAAAnBAAAAdVAAAAAAAAABPv///3r///8AAAAAARkAAAAEAAAACcMAAAAJxAAAAFdSAAAAAAAAATv///96////AAAAAAEaAAAABAAAAAnGAAAACccAAACfUwAAAAAAAAE4////ev///wAAAAABGwAAAAQAAAAJyQAAAAnKAAAAW1QAAAAAAAABNf///3r///8AAAAAARwAAAAEAAAACcwAAAAJzQAAAD1WAAAAAAAAATL///96////AAAAAAEdAAAABAAAAAnPAAAACdAAAACPYwAAAAAAAAEv////ev///wAAAAABHgAAAAQAAAAJ0gAAAAnTAAAAmGUAAAAAAAABLP///3r///8AAAAAAR8AAAAEAAAACdUAAAAJ1gAAAGNmAAAAAAAAASn///96////AAAAAAEgAAAABAAAAAnYAAAACdkAAACWdgAAAAAAAAEm////ev///wAAAAABIQAAAAQAAAAJ2wAAAAncAAAAkHkAAAAAAAABI////3r///8AAAAAASIAAAAEAAAACd4AAAAJ3wAAAAd7AAAAAAAAASD///96////AAAAAAEjAAAABAAAAAnhAAAACeIAAABEfAAAAAAAAAEd////ev///wAAAAABJAAAAAQAAAAJ5AAAAAnlAAAAGH4AAAAAAAABGv///3r///8AAAAAASUAAAAEAAAACecAAAAJ6AAAAGiAAAAAAAAAARf///96////AAAAAAEmAAAABAAAAAnqAAAACesAAAC1gQAAAAAAAAEU////ev///wAAAAABJwAAAAQAAAAJ7QAAAAnuAAAAv4IAAAAAAAABEf///3r///8AAAAAASgAAAAEAAAACfAAAAAJ8QAAAPWDAAAAAAAAAQ7///96////AAAAAAEpAAAABAAAAAnzAAAACfQAAABlhgAAAAAAAAEL////ev///wAAAAABKgAAAAQAAAAJ9gAAAAn3AAAAvYcAAAAAAAABCP///3r///8AAAAAASsAAAAEAAAACfkAAAAJ+gAAAOGXAAAAAAAAAQX///96////AAAAAAEsAAAABAAAAAn8AAAACf0AAABkmgAAAAAAAAEC////ev///wAAAAABLQAAAAQAAAAJ/wAAAAkAAQAAKpwAAAAAAAAB//7//3r///8AAAAAAS4AAAAEAAAACQIBAAAJAwEAAA6eAAAAAAAAAfz+//96////AAAAAAEvAAAABAAAAAkFAQAACQYBAADnngAAAAAAAAH5/v//ev///wAAAAABMAAAAAQAAAAJCAEAAAkJAQAA+bgAAAAAAAAB9v7//3r///8AAAAAATEAAAAEAAAACQsBAAAJDAEAAF27AAAAAAAAAfP+//96////AAAAAAEyAAAABAAAAAkOAQAACQ8BAADNvQAAAAAAAAHw/v//ev///wAAAAABMwAAAAQAAAAJEQEAAAkSAQAAl78AAAAAAAAB7f7//3r///8AAAAAATQAAAAEAAAACRQBAAAJFQEAAJHAAAAAAAAAAer+//96////AAAAAAE1AAAABAAAAAkXAQAACRgBAAA1wgAAAAAAAAHn/v//ev///wAAAAABNgAAAAQAAAAJGgEAAAkbAQAAbcMAAAAAAAAB5P7//3r///8AAAAAATcAAAAEAAAACR0BAAAJHgEAAHHFAAAAAAAAAeH+//96////AAAAAAE4AAAABAAAAAkgAQAACSEBAAA5xwAAAAAAAAHe/v//ev///wAAAAABOQAAAAQAAAAJIwEAAAkkAQAAHckAAAAAAAAB2/7//3r///8AAAAAAToAAAAEAAAACSYBAAAJJwEAAKLKAAAAAAAAAdj+//96////AAAAAAE7AAAABAAAAAkpAQAACSoBAAA8zAAAAAAAAAHV/v//ev///wAAAAABPAAAAAQAAAAJLAEAAAktAQAAB80AAAAAAAAB0v7//3r///8AAAAAAT0AAAAEAAAACS8BAAAJMAEAAI3OAAAAAAAAAc/+//96////AAAAAAE+AAAABAAAAAkyAQAACTMBAADpzwAAAAAAAAHM/v//ev///wAAAAABPwAAAAQAAAAJNQEAAAk2AQAA9eUAAAAAAAAByf7//3r///8AAAAAAUAAAAAEAAAACTgBAAAJOQEAAO7mAAAAAAAAAcb+//96////AAAAAAFBAAAABAAAAAk7AQAACTwBAAAG6QAAAAAAAAHD/v//ev///wAAAAABQgAAAAQAAAAJPgEAAAk/AQAAlesAAAAAAAABwP7//3r///8AAAAAAUMAAAAEAAAACUEBAAAJQgEAAAruAAAAAAAAAb3+//96////AAAAAAFEAAAABAAAAAlEAQAACUUBAABx7wAAAAAAAAG6/v//ev///wAAAAABRQAAAAQAAAAJRwEAAAlIAQAAlPEAAAAAAAABt/7//3r///8AAAAAAUYAAAAEAAAACUoBAAAJSwEAAHX0AAAAAAAAAbT+//96////AAAAAAFHAAAABAAAAAlNAQAACU4BAABn9gAAAAAAAAGx/v//ev///wAAAAABSAAAAAQAAAAJUAEAAAlRAQAADfgAAAAAAAABrv7//3r///8AAAAAAUkAAAAEAAAACVMBAAAJVAEAADr5AAAAAAAAAav+//96////AAAAAAFKAAAABAAAAAlWAQAACVcBAADCGAEAAAAAAAGo/v//ev///wAAAAABSwAAAAQAAAAJWQEAAAlaAQAAKhwBAAAAAAABpf7//3r///8AAAAAAUwAAAAEAAAACVwBAAAJXQEAADQdAQAAAAAAAaL+//96////AAAAAAFNAAAABAAAAAlfAQAACWABAAAMHwEAAAAAAAGf/v//ev///wAAAAABTgAAAAQAAAAJYgEAAAljAQAAtiQBAAAAAAABnP7//3r///8AAAAAAU8AAAAEAAAACWUBAAAJZgEAAJQnAQAAAAAAAZn+//96////AAAAAAFQAAAABAAAAAloAQAACWkBAABcKQEAAAAAAAGW/v//ev///wAAAAABUQAAAAQAAAAJawEAAAlsAQAAuSoBAAAAAAABk/7//3r///8AAAAAAVIAAAAEAAAACW4BAAAJbwEAAIQrAQAAAAAAAZD+//96////AAAAAAFTAAAABAAAAAlxAQAACXIBAADqLAEAAAAAAAGN/v//ev///wAAAAABVAAAAAQAAAAJdAEAAAl1AQAASi8BAAAAAAABiv7//3r///8AAAAAAVUAAAAEAAAACXcBAAAJeAEAAMUwAQAAAAAAAYf+//96////AAAAAAFWAAAABAAAAAl6AQAACXsBAACVNgEAAAAAAAGE/v//ev///wAAAAABVwAAAAQAAAAJfQEAAAl+AQAA6zgBAAAAAAABgf7//3r///8AAAAAAVgAAAAEAAAACYABAAAJgQEAADM6AQAAAAAAAX7+//96////AAAAAAFZAAAABAAAAAmDAQAACYQBAAA6OwEAAAAAAAF7/v//ev///wAAAAABWgAAAAQAAAAJhgEAAAmHAQAAojwBAAAAAAABeP7//3r///8AAAAAAVsAAAAEAAAACYkBAAAJigEAAJo+AQAAAAAAAXX+//96////AAAAAAFcAAAABAAAAAmMAQAACY0BAADSPwEAAAAAAAFy/v//ev///wAAAAABXQAAAAQAAAAJjwEAAAmQAQAAjUABAAAAAAABb/7//3r///8AAAAAAV4AAAAEAAAACZIBAAAJkwEAAJVBAQAAAAAAAWz+//96////AAAAAAFfAAAABAAAAAmVAQAACZYBAAAWRAEAAAAAAAFp/v//ev///wAAAAABYAAAAAQAAAAJmAEAAAmZAQAAUUUBAAAAAAABZv7//3r///8AAAAAAWEAAAAEAAAACZsBAAAJnAEAAIpGAQAAAAAAAWP+//96////AAAAAAFiAAAABAAAAAmeAQAACZ8BAAAxSgEAAAAAAAFg/v//ev///wAAAAABYwAAAAQAAAAJoQEAAAmiAQAAyV0BAAAAAAABXf7//3r///8AAAAAAWQAAAAEAAAACaQBAAAJpQEAAAlgAQAAAAAAAVr+//96////AAAAAAFlAAAABAAAAAmnAQAACagBAAAiYQEAAAAAAAFX/v//ev///wAAAAABZgAAAAQAAAAJqgEAAAmrAQAAB2MBAAAAAAABVP7//3r///8AAAAAAWcAAAAEAAAACa0BAAAJrgEAAP5kAQAAAAAAAVH+//96////AAAAAAFoAAAABAAAAAmwAQAACbEBAAAGZgEAAAAAAAFO/v//ev///wAAAAABaQAAAAQAAAAJswEAAAm0AQAAjWcBAAAAAAABS/7//3r///8AAAAAAWoAAAAEAAAACbYBAAAJtwEAALZoAQAAAAAAAUj+//96////AAAAAAFrAAAABAAAAAm5AQAACboBAAB/agEAAAAAAAFF/v//ev///wAAAAABbAAAAAQAAAAJvAEAAAm9AQAAynABAAAAAAABQv7//3r///8AAAAAAW0AAAAEAAAACb8BAAAJwAEAAKZzAQAAAAAAAT/+//96////AAAAAAFuAAAABAAAAAnCAQAACcMBAACWdAEAAAAAAAE8/v//ev///wAAAAABbwAAAAQAAAAJxQEAAAnGAQAA+5oBAAAAAAABOf7//3r///8AAAAAAXAAAAAEAAAACcgBAAAJyQEAAHKcAQAAAAAAATb+//96////AAAAAAFxAAAABAAAAAnLAQAACcwBAAD1pQEAAAAAAAEz/v//ev///wAAAAABcgAAAAQAAAAJzgEAAAnPAQAAk6kBAAAAAAABMP7//3r///8AAAAAAXMAAAAEAAAACdEBAAAJ0gEAAFasAQAAAAAAAS3+//96////AAAAAAF0AAAABAAAAAnUAQAACdUBAACmrgEAAAAAAAEq/v//ev///wAAAAABdQAAAAQAAAAJ1wEAAAnYAQAAILoBAAAAAAABJ/7//3r///8AAAAAAXYAAAAEAAAACdoBAAAJ2wEAAK29AQAAAAAAAST+//96////AAAAAAF3AAAABAAAAAndAQAACd4BAABZwQEAAAAAAAEh/v//ev///wAAAAABeAAAAAQAAAAJ4AEAAAnhAQAAycMBAAAAAAABHv7//3r///8AAAAAAXkAAAAEAAAACeMBAAAJ5AEAACHQAQAAAAAAARv+//96////AAAAAAF6AAAABAAAAAnmAQAACecBAADL0QEAAAAAAAEY/v//ev///wAAAAABewAAAAQAAAAJ6QEAAAnqAQAAPtoBAAAAAAABFf7//3r///8AAAAAAXwAAAAEAAAACewBAAAJ7QEAAPL/AQAAAAAAARL+//96////AAAAAAF9AAAABAAAAAnvAQAACfABAABZAQIAAAAAAAEP/v//ev///wAAAAABfgAAAAQAAAAJ8gEAAAnzAQAAmQMCAAAAAAABDP7//3r///8AAAAAAX8AAAAEAAAACfUBAAAJ9gEAALAFAgAAAAAAAQn+//96////AAAAAAGAAAAABAAAAAn4AQAACfkBAACbCAIAAAAAAAEG/v//ev///wAAAAABgQAAAAQAAAAJ+wEAAAn8AQAA5AkCAAAAAAABA/7//3r///8AAAAAAYIAAAAEAAAACf4BAAAJ/wEAAM4LAgAAAAAAAQD+//96////AAAAAAGDAAAABAAAAAkBAgAACQICAADvDQIAAAAAAAH9/f//ev///wAAAAAFhAAAAA9QZW5BdHRyaWJ1dGVzVjEKAAAAB19jb2xvckEHX2NvbG9yUgdfY29sb3JHB19jb2xvckIKRml0VG9DdXJ2ZQZIZWlnaHQOSWdub3JlUHJlc3N1cmUNSXNIaWdobGlnaHRlcgVTaGFwZQVXaWR0aAAAAAAAAAAABAACAgICAQYBAQxCcnVzaFNoYXBlVjECAAAABgIAAAD/AAAAAAAAAAAAAPA/AAAF/P3//wxCcnVzaFNoYXBlVjEBAAAAB3ZhbHVlX18ACAIAAAABAAAAAAAAAAAA8D8FhQAAAApJbmtUcmFjZVYxAwAAAA1MaXN0YDErX2l0ZW1zDExpc3RgMStfc2l6ZQ9MaXN0YDErX3ZlcnNpb24EAAAYU2hhcmVkLklua2luZy5JbmtQb2ludFtdAgAAAAgIAgAAAAkFAgAAQQAAAEEAAAABhwAAAIQAAAD/AAAAAAAAAAAAAPA/AAAB+v3///z9//8BAAAAAAAAAAAA8D8BiAAAAIUAAAAJBwIAABIAAAASAAAAAYoAAACEAAAA/wAAAAAAAAAAAADwPwAAAfj9///8/f//AQAAAAAAAAAAAPA/AYsAAACFAAAACQkCAAAMAAAADAAAAAGNAAAAhAAAAP8AAAAAAAAAAAAA8D8AAAH2/f///P3//wEAAAAAAAAAAADwPwGOAAAAhQAAAAkLAgAAOQAAADkAAAABkAAAAIQAAAD/AAAAAAAAAAAAAPA/AAAB9P3///z9//8BAAAAAAAAAAAA8D8BkQAAAIUAAAAJDQIAAAcAAAAHAAAAAZMAAACEAAAA/wAAAAAAAAAAAADwPwAAAfL9///8/f//AQAAAAAAAAAAAPA/AZQAAACFAAAACQ8CAAAJAAAACQAAAAGWAAAAhAAAAP8AAAAAAAAAAAAA8D8AAAHw/f///P3//wEAAAAAAAAAAADwPwGXAAAAhQAAAAkRAgAACgAAAAoAAAABmQAAAIQAAAD/AAAAAAAAAAAAAPA/AAAB7v3///z9//8BAAAAAAAAAAAA8D8BmgAAAIUAAAAJEwIAAAsAAAALAAAAAZwAAACEAAAA/wAAAAAAAAAAAADwPwAAAez9///8/f//AQAAAAAAAAAAAPA/AZ0AAACFAAAACRUCAAAeAAAAHgAAAAGfAAAAhAAAAP8AAAAAAAAAAAAA8D8AAAHq/f///P3//wEAAAAAAAAAAADwPwGgAAAAhQAAAAkXAgAACAAAAAgAAAABogAAAIQAAAD/AAAAAAAAAAAAAPA/AAAB6P3///z9//8BAAAAAAAAAAAA8D8BowAAAIUAAAAJGQIAAAcAAAAHAAAAAaUAAACEAAAA/wAAAAAAAAAAAADwPwAAAeb9///8/f//AQAAAAAAAAAAAPA/AaYAAACFAAAACRsCAAAIAAAACAAAAAGoAAAAhAAAAP8AAAAAAAAAAAAA8D8AAAHk/f///P3//wEAAAAAAAAAAADwPwGpAAAAhQAAAAkdAgAADAAAAAwAAAABqwAAAIQAAAD/AAAAAAAAAAAAAPA/AAAB4v3///z9//8BAAAAAAAAAAAA8D8BrAAAAIUAAAAJHwIAADcAAAA3AAAAAa4AAACEAAAA/wAAAAAAAAAAAADwPwAAAeD9///8/f//AQAAAAAAAAAAAPA/Aa8AAACFAAAACSECAAAUAAAAFAAAAAGxAAAAhAAAAP8AAAAAAAAAAAAA8D8AAAHe/f///P3//wEAAAAAAAAAAADwPwGyAAAAhQAAAAkjAgAAFAAAABQAAAABtAAAAIQAAAD/AAAAAAAAAAAAAPA/AAAB3P3///z9//8BAAAAAAAAAAAA8D8BtQAAAIUAAAAJJQIAAC0AAAAtAAAAAbcAAACEAAAA/wAAAAAAAAAAAADwPwAAAdr9///8/f//AQAAAAAAAAAAAPA/AbgAAACFAAAACScCAAAHAAAABwAAAAG6AAAAhAAAAP8AAAAAAAAAAAAA8D8AAAHY/f///P3//wEAAAAAAAAAAADwPwG7AAAAhQAAAAkpAgAACAAAAAgAAAABvQAAAIQAAAD/AAAAAAAAAAAAAPA/AAAB1v3///z9//8BAAAAAAAAAAAA8D8BvgAAAIUAAAAJKwIAACoAAAAqAAAAAcAAAACEAAAA/wAAAAAAAAAAAADwPwAAAdT9///8/f//AQAAAAAAAAAAAPA/AcEAAACFAAAACS0CAAAlAAAAJQAAAAHDAAAAhAAAAP8AAAAAAAAAAAAA8D8AAAHS/f///P3//wEAAAAAAAAAAADwPwHEAAAAhQAAAAkvAgAADwAAAA8AAAABxgAAAIQAAAD/AAAAAAAAAAAAAPA/AAAB0P3///z9//8BAAAAAAAAAAAA8D8BxwAAAIUAAAAJMQIAAAMAAAADAAAAAckAAACEAAAA/wAAAAAAAAAAAADwPwAAAc79///8/f//AQAAAAAAAAAAAPA/AcoAAACFAAAACTMCAAAmAAAAJgAAAAHMAAAAhAAAAP8AAAAAAAAAAAAA8D8AAAHM/f///P3//wEAAAAAAAAAAADwPwHNAAAAhQAAAAk1AgAALgAAAC4AAAABzwAAAIQAAAD/AAAAAAAAAAAAAPA/AAAByv3///z9//8BAAAAAAAAAAAA8D8B0AAAAIUAAAAJNwIAAB8AAAAfAAAAAdIAAACEAAAA/wAAAAAAAAAAAADwPwAAAcj9///8/f//AQAAAAAAAAAAAPA/AdMAAACFAAAACTkCAAAHAAAABwAAAAHVAAAAhAAAAP8AAAAAAAAAAAAA8D8AAAHG/f///P3//wEAAAAAAAAAAADwPwHWAAAAhQAAAAk7AgAABwAAAAcAAAAB2AAAAIQAAAD/AAAAAAAAAAAAAPA/AAABxP3///z9//8BAAAAAAAAAAAA8D8B2QAAAIUAAAAJPQIAAC0AAAAtAAAAAdsAAACEAAAA/wAAAAAAAAAAAADwPwAAAcL9///8/f//AQAAAAAAAAAAAPA/AdwAAACFAAAACT8CAAAIAAAACAAAAAHeAAAAhAAAAP8AAAAAAAAAAAAA8D8AAAHA/f///P3//wEAAAAAAAAAAADwPwHfAAAAhQAAAAlBAgAAEgAAABIAAAAB4QAAAIQAAAD/AAAAAAAAAAAAAPA/AAABvv3///z9//8BAAAAAAAAAAAA8D8B4gAAAIUAAAAJQwIAABsAAAAbAAAAAeQAAACEAAAA/wAAAAAAAAAAAADwPwAAAbz9///8/f//AQAAAAAAAAAAAPA/AeUAAACFAAAACUUCAAAbAAAAGwAAAAHnAAAAhAAAAP8AAAAAAAAAAAAA8D8AAAG6/f///P3//wEAAAAAAAAAAADwPwHoAAAAhQAAAAlHAgAAEwAAABMAAAAB6gAAAIQAAAD/AAAAAAAAAAAAAPA/AAABuP3///z9//8BAAAAAAAAAAAA8D8B6wAAAIUAAAAJSQIAABAAAAAQAAAAAe0AAACEAAAA/wAAAAAAAAAAAADwPwAAAbb9///8/f//AQAAAAAAAAAAAPA/Ae4AAACFAAAACUsCAAAXAAAAFwAAAAHwAAAAhAAAAP8AAAAAAAAAAAAA8D8AAAG0/f///P3//wEAAAAAAAAAAADwPwHxAAAAhQAAAAlNAgAAKgAAACoAAAAB8wAAAIQAAAD/AAAAAAAAAAAAAPA/AAABsv3///z9//8BAAAAAAAAAAAA8D8B9AAAAIUAAAAJTwIAAA0AAAANAAAAAfYAAACEAAAA/wAAAAAAAAAAAADwPwAAAbD9///8/f//AQAAAAAAAAAAAPA/AfcAAACFAAAACVECAAAaAAAAGgAAAAH5AAAAhAAAAP8AAAAAAAAAAAAA8D8AAAGu/f///P3//wEAAAAAAAAAAADwPwH6AAAAhQAAAAlTAgAAMwAAADMAAAAB/AAAAIQAAAD/AAAAAAAAAAAAAPA/AAABrP3///z9//8BAAAAAAAAAAAA8D8B/QAAAIUAAAAJVQIAAA4AAAAOAAAAAf8AAACEAAAA/wAAAAAAAAAAAADwPwAAAar9///8/f//AQAAAAAAAAAAAPA/AQABAACFAAAACVcCAAARAAAAEQAAAAECAQAAhAAAAP8AAAAAAAAAAAAA8D8AAAGo/f///P3//wEAAAAAAAAAAADwPwEDAQAAhQAAAAlZAgAACQAAAAkAAAABBQEAAIQAAAD/AAAAAAAAAAAAAPA/AAABpv3///z9//8BAAAAAAAAAAAA8D8BBgEAAIUAAAAJWwIAAAkAAAAJAAAAAQgBAACEAAAA/wAAAAAAAAAAAADwPwAAAaT9///8/f//AQAAAAAAAAAAAPA/AQkBAACFAAAACV0CAAAqAAAAKgAAAAELAQAAhAAAAP8AAAAAAAAAAAAA8D8AAAGi/f///P3//wEAAAAAAAAAAADwPwEMAQAAhQAAAAlfAgAAJgAAACYAAAABDgEAAIQAAAD/AAAAAAAAAAAAAPA/AAABoP3///z9//8BAAAAAAAAAAAA8D8BDwEAAIUAAAAJYQIAAA8AAAAPAAAAAREBAACEAAAA/wAAAAAAAAAAAADwPwAAAZ79///8/f//AQAAAAAAAAAAAPA/ARIBAACFAAAACWMCAAACAAAAAgAAAAEUAQAAhAAAAP8AAAAAAAAAAAAA8D8AAAGc/f///P3//wEAAAAAAAAAAADwPwEVAQAAhQAAAAllAgAAIgAAACIAAAABFwEAAIQAAAD/AAAAAAAAAAAAAPA/AAABmv3///z9//8BAAAAAAAAAAAA8D8BGAEAAIUAAAAJZwIAAAoAAAAKAAAAARoBAACEAAAA/wAAAAAAAAAAAADwPwAAAZj9///8/f//AQAAAAAAAAAAAPA/ARsBAACFAAAACWkCAAAaAAAAGgAAAAEdAQAAhAAAAP8AAAAAAAAAAAAA8D8AAAGW/f///P3//wEAAAAAAAAAAADwPwEeAQAAhQAAAAlrAgAADQAAAA0AAAABIAEAAIQAAAD/AAAAAAAAAAAAAPA/AAABlP3///z9//8BAAAAAAAAAAAA8D8BIQEAAIUAAAAJbQIAACMAAAAjAAAAASMBAACEAAAA/wAAAAAAAAAAAADwPwAAAZL9///8/f//AQAAAAAAAAAAAPA/ASQBAACFAAAACW8CAAAjAAAAIwAAAAEmAQAAhAAAAP8AAAAAAAAAAAAA8D8AAAGQ/f///P3//wEAAAAAAAAAAADwPwEnAQAAhQAAAAlxAgAAJAAAACQAAAABKQEAAIQAAAD/AAAAAAAAAAAAAPA/AAABjv3///z9//8BAAAAAAAAAAAA8D8BKgEAAIUAAAAJcwIAAAIAAAACAAAAASwBAACEAAAA/wAAAAAAAAAAAADwPwAAAYz9///8/f//AQAAAAAAAAAAAPA/AS0BAACFAAAACXUCAAAhAAAAIQAAAAEvAQAAhAAAAP8AAAAAAAAAAAAA8D8AAAGK/f///P3//wEAAAAAAAAAAADwPwEwAQAAhQAAAAl3AgAADgAAAA4AAAABMgEAAIQAAAD/AAAAAAAAAAAAAPA/AAABiP3///z9//8BAAAAAAAAAAAA8D8BMwEAAIUAAAAJeQIAABkAAAAZAAAAATUBAACEAAAA/wAAAAAAAAAAAADwPwAAAYb9///8/f//AQAAAAAAAAAAAPA/ATYBAACFAAAACXsCAAANAAAADQAAAAE4AQAAhAAAAP8AAAAAAAAAAAAA8D8AAAGE/f///P3//wEAAAAAAAAAAADwPwE5AQAAhQAAAAl9AgAACgAAAAoAAAABOwEAAIQAAAD/AAAAAAAAAAAAAPA/AAABgv3///z9//8BAAAAAAAAAAAA8D8BPAEAAIUAAAAJfwIAAAgAAAAIAAAAAT4BAACEAAAA/wAAAAAAAAAAAADwPwAAAYD9///8/f//AQAAAAAAAAAAAPA/AT8BAACFAAAACYECAAAnAAAAJwAAAAFBAQAAhAAAAP8AAAAAAAAAAAAA8D8AAAF+/f///P3//wEAAAAAAAAAAADwPwFCAQAAhQAAAAmDAgAADgAAAA4AAAABRAEAAIQAAAD/AAAAAAAAAAAAAPA/AAABfP3///z9//8BAAAAAAAAAAAA8D8BRQEAAIUAAAAJhQIAACkAAAApAAAAAUcBAACEAAAA/wAAAAAAAAAAAADwPwAAAXr9///8/f//AQAAAAAAAAAAAPA/AUgBAACFAAAACYcCAAARAAAAEQAAAAFKAQAAhAAAAP8AAAAAAAAAAAAA8D8AAAF4/f///P3//wEAAAAAAAAAAADwPwFLAQAAhQAAAAmJAgAABAAAAAQAAAABTQEAAIQAAAD/AAAAAAAAAAAAAPA/AAABdv3///z9//8BAAAAAAAAAAAA8D8BTgEAAIUAAAAJiwIAACUAAAAlAAAAAVABAACEAAAA/wAAAAAAAAAAAADwPwAAAXT9///8/f//AQAAAAAAAAAAAPA/AVEBAACFAAAACY0CAAANAAAADQAAAAFTAQAAhAAAAP8AAAAAAAAAAAAA8D8AAAFy/f///P3//wEAAAAAAAAAAADwPwFUAQAAhQAAAAmPAgAAHAAAABwAAAABVgEAAIQAAAD/AAAAAAAAAAAAAPA/AAABcP3///z9//8BAAAAAAAAAAAA8D8BVwEAAIUAAAAJkQIAAEcAAABHAAAAAVkBAACEAAAA/wAAAAAAAAAAAADwPwAAAW79///8/f//AQAAAAAAAAAAAPA/AVoBAACFAAAACZMCAAAKAAAACgAAAAFcAQAAhAAAAP8AAAAAAAAAAAAA8D8AAAFs/f///P3//wEAAAAAAAAAAADwPwFdAQAAhQAAAAmVAgAACgAAAAoAAAABXwEAAIQAAAD/AAAAAAAAAAAAAPA/AAABav3///z9//8BAAAAAAAAAAAA8D8BYAEAAIUAAAAJlwIAAB4AAAAeAAAAAWIBAACEAAAA/wAAAAAAAAAAAADwPwAAAWj9///8/f//AQAAAAAAAAAAAPA/AWMBAACFAAAACZkCAAApAAAAKQAAAAFlAQAAhAAAAP8AAAAAAAAAAAAA8D8AAAFm/f///P3//wEAAAAAAAAAAADwPwFmAQAAhQAAAAmbAgAAIQAAACEAAAABaAEAAIQAAAD/AAAAAAAAAAAAAPA/AAABZP3///z9//8BAAAAAAAAAAAA8D8BaQEAAIUAAAAJnQIAAA4AAAAOAAAAAWsBAACEAAAA/wAAAAAAAAAAAADwPwAAAWL9///8/f//AQAAAAAAAAAAAPA/AWwBAACFAAAACZ8CAAADAAAAAwAAAAFuAQAAhAAAAP8AAAAAAAAAAAAA8D8AAAFg/f///P3//wEAAAAAAAAAAADwPwFvAQAAhQAAAAmhAgAAHwAAAB8AAAABcQEAAIQAAAD/AAAAAAAAAAAAAPA/AAABXv3///z9//8BAAAAAAAAAAAA8D8BcgEAAIUAAAAJowIAACkAAAApAAAAAXQBAACEAAAA/wAAAAAAAAAAAADwPwAAAVz9///8/f//AQAAAAAAAAAAAPA/AXUBAACFAAAACaUCAAAdAAAAHQAAAAF3AQAAhAAAAP8AAAAAAAAAAAAA8D8AAAFa/f///P3//wEAAAAAAAAAAADwPwF4AQAAhQAAAAmnAgAAHQAAAB0AAAABegEAAIQAAAD/AAAAAAAAAAAAAPA/AAABWP3///z9//8BAAAAAAAAAAAA8D8BewEAAIUAAAAJqQIAACwAAAAsAAAAAX0BAACEAAAA/wAAAAAAAAAAAADwPwAAAVb9///8/f//AQAAAAAAAAAAAPA/AX4BAACFAAAACasCAAAHAAAABwAAAAGAAQAAhAAAAP8AAAAAAAAAAAAA8D8AAAFU/f///P3//wEAAAAAAAAAAADwPwGBAQAAhQAAAAmtAgAAEQAAABEAAAABgwEAAIQAAAD/AAAAAAAAAAAAAPA/AAABUv3///z9//8BAAAAAAAAAAAA8D8BhAEAAIUAAAAJrwIAABkAAAAZAAAAAYYBAACEAAAA/wAAAAAAAAAAAADwPwAAAVD9///8/f//AQAAAAAAAAAAAPA/AYcBAACFAAAACbECAAAdAAAAHQAAAAGJAQAAhAAAAP8AAAAAAAAAAAAA8D8AAAFO/f///P3//wEAAAAAAAAAAADwPwGKAQAAhQAAAAmzAgAAEQAAABEAAAABjAEAAIQAAAD/AAAAAAAAAAAAAPA/AAABTP3///z9//8BAAAAAAAAAAAA8D8BjQEAAIUAAAAJtQIAAAwAAAAMAAAAAY8BAACEAAAA/wAAAAAAAAAAAADwPwAAAUr9///8/f//AQAAAAAAAAAAAPA/AZABAACFAAAACbcCAAAVAAAAFQAAAAGSAQAAhAAAAP8AAAAAAAAAAAAA8D8AAAFI/f///P3//wEAAAAAAAAAAADwPwGTAQAAhQAAAAm5AgAAKwAAACsAAAABlQEAAIQAAAD/AAAAAAAAAAAAAPA/AAABRv3///z9//8BAAAAAAAAAAAA8D8BlgEAAIUAAAAJuwIAAA0AAAANAAAAAZgBAACEAAAA/wAAAAAAAAAAAADwPwAAAUT9///8/f//AQAAAAAAAAAAAPA/AZkBAACFAAAACb0CAAAVAAAAFQAAAAGbAQAAhAAAAP8AAAAAAAAAAAAA8D8AAAFC/f///P3//wEAAAAAAAAAAADwPwGcAQAAhQAAAAm/AgAAHgAAAB4AAAABngEAAIQAAAD/AAAAAAAAAAAAAPA/AAABQP3///z9//8BAAAAAAAAAAAA8D8BnwEAAIUAAAAJwQIAACQAAAAkAAAAAaEBAACEAAAA/wAAAAAAAAAAAADwPwAAAT79///8/f//AQAAAAAAAAAAAPA/AaIBAACFAAAACcMCAAAjAAAAIwAAAAGkAQAAhAAAAP8AAAAAAAAAAAAA8D8AAAE8/f///P3//wEAAAAAAAAAAADwPwGlAQAAhQAAAAnFAgAADgAAAA4AAAABpwEAAIQAAAD/AAAAAAAAAAAAAPA/AAABOv3///z9//8BAAAAAAAAAAAA8D8BqAEAAIUAAAAJxwIAACEAAAAhAAAAAaoBAACEAAAA/wAAAAAAAAAAAADwPwAAATj9///8/f//AQAAAAAAAAAAAPA/AasBAACFAAAACckCAAARAAAAEQAAAAGtAQAAhAAAAP8AAAAAAAAAAAAA8D8AAAE2/f///P3//wEAAAAAAAAAAADwPwGuAQAAhQAAAAnLAgAAAgAAAAIAAAABsAEAAIQAAAD/AAAAAAAAAAAAAPA/AAABNP3///z9//8BAAAAAAAAAAAA8D8BsQEAAIUAAAAJzQIAACAAAAAgAAAAAbMBAACEAAAA/wAAAAAAAAAAAADwPwAAATL9///8/f//AQAAAAAAAAAAAPA/AbQBAACFAAAACc8CAAAJAAAACQAAAAG2AQAAhAAAAP8AAAAAAAAAAAAA8D8AAAEw/f///P3//wEAAAAAAAAAAADwPwG3AQAAhQAAAAnRAgAAGQAAABkAAAABuQEAAIQAAAD/AAAAAAAAAAAAAPA/AAABLv3///z9//8BAAAAAAAAAAAA8D8BugEAAIUAAAAJ0wIAAB4AAAAeAAAAAbwBAACEAAAA/wAAAAAAAAAAAADwPwAAASz9///8/f//AQAAAAAAAAAAAPA/Ab0BAACFAAAACdUCAAA9AAAAPQAAAAG/AQAAhAAAAP8AAAAAAAAAAAAA8D8AAAEq/f///P3//wEAAAAAAAAAAADwPwHAAQAAhQAAAAnXAgAACQAAAAkAAAABwgEAAIQAAAD/AAAAAAAAAAAAAPA/AAABKP3///z9//8BAAAAAAAAAAAA8D8BwwEAAIUAAAAJ2QIAAAoAAAAKAAAAAcUBAACEAAAA/wAAAAAAAAAAAADwPwAAASb9///8/f//AQAAAAAAAAAAAPA/AcYBAACFAAAACdsCAAAWAAAAFgAAAAHIAQAAhAAAAP8AAAAAAAAAAAAA8D8AAAEk/f///P3//wEAAAAAAAAAAADwPwHJAQAAhQAAAAndAgAAKwAAACsAAAABywEAAIQAAAD/AAAAAAAAAAAAAPA/AAABIv3///z9//8BAAAAAAAAAAAA8D8BzAEAAIUAAAAJ3wIAADUAAAA1AAAAAc4BAACEAAAA/wAAAAAAAAAAAADwPwAAASD9///8/f//AQAAAAAAAAAAAPA/Ac8BAACFAAAACeECAAApAAAAKQAAAAHRAQAAhAAAAP8AAAAAAAAAAAAA8D8AAAEe/f///P3//wEAAAAAAAAAAADwPwHSAQAAhQAAAAnjAgAAKAAAACgAAAAB1AEAAIQAAAD/AAAAAAAAAAAAAPA/AAABHP3///z9//8BAAAAAAAAAAAA8D8B1QEAAIUAAAAJ5QIAABEAAAARAAAAAdcBAACEAAAA//8AAAAAAAAAAADwPwAAARr9///8/f//AQAAAAAAAAAAAPA/AdgBAACFAAAACecCAAAUAAAAFAAAAAHaAQAAhAAAAP//AAAAAAAAAAAA8D8AAAEY/f///P3//wEAAAAAAAAAAADwPwHbAQAAhQAAAAnpAgAAEAAAABAAAAAB3QEAAIQAAAD//wAAAAAAAAAAAPA/AAABFv3///z9//8BAAAAAAAAAAAA8D8B3gEAAIUAAAAJ6wIAABMAAAATAAAAAeABAACEAAAA//8AAAAAAAAAAADwPwAAART9///8/f//AQAAAAAAAAAAAPA/AeEBAACFAAAACe0CAAAUAAAAFAAAAAHjAQAAhAAAAP8AAAAAAAAAAAAA8D8AAAES/f///P3//wEAAAAAAAAAAADwPwHkAQAAhQAAAAnvAgAAGgAAABoAAAAB5gEAAIQAAAD/AAAAAAAAAAAAAPA/AAABEP3///z9//8BAAAAAAAAAAAA8D8B5wEAAIUAAAAJ8QIAABEAAAARAAAAAekBAACEAAAA/wAAAAAAAAAAAADwPwAAAQ79///8/f//AQAAAAAAAAAAAPA/AeoBAACFAAAACfMCAABGAAAARgAAAAHsAQAAhAAAAP8AAAAAAAAAAAAA8D8AAAEM/f///P3//wEAAAAAAAAAAADwPwHtAQAAhQAAAAn1AgAAFwAAABcAAAAB7wEAAIQAAAD/AAAAAAAAAAAAAPA/AAABCv3///z9//8BAAAAAAAAAAAA8D8B8AEAAIUAAAAJ9wIAACsAAAArAAAAAfIBAACEAAAA/wAAAAAAAAAAAADwPwAAAQj9///8/f//AQAAAAAAAAAAAPA/AfMBAACFAAAACfkCAAAGAAAABgAAAAH1AQAAhAAAAP8AAAAAAAAAAAAA8D8AAAEG/f///P3//wEAAAAAAAAAAADwPwH2AQAAhQAAAAn7AgAAOQAAADkAAAAB+AEAAIQAAAD/AAAAAAAAAAAAAPA/AAABBP3///z9//8BAAAAAAAAAAAA8D8B+QEAAIUAAAAJ/QIAABQAAAAUAAAAAfsBAACEAAAA/wAAAAAAAAAAAADwPwAAAQL9///8/f//AQAAAAAAAAAAAPA/AfwBAACFAAAACf8CAAAaAAAAGgAAAAH+AQAAhAAAAP8AAAAAAAAAAAAA8D8AAAEA/f///P3//wEAAAAAAAAAAADwPwH/AQAAhQAAAAkBAwAAHgAAAB4AAAABAQIAAIQAAAD/AAAAAAAAAAAAAPA/AAAB/vz///z9//8BAAAAAAAAAAAA8D8BAgIAAIUAAAAJAwMAABIAAAASAAAABwUCAAAAAQAAAIAAAAAECklua1BvaW50VjECAA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0/BwcCAAAAAQAAACAAAAAECklua1BvaW50VjECAAAACUUDAAAJRgMAAAlHAwAACUgDAAAJSQMAAAlKAwAACUsDAAAJTAMAAAlNAwAACU4DAAAJTwMAAAlQAwAACVEDAAAJUgMAAAlTAwAACVQDAAAJVQMAAAlWAwAADQ4HCQIAAAABAAAAEAAAAAQKSW5rUG9pbnRWMQIAAAAJVwMAAAlYAwAACVkDAAAJWgMAAAlbAwAACVwDAAAJXQMAAAleAwAACV8DAAAJYAMAAAlhAwAACWIDAAANBAcLAgAAAAEAAABAAAAABApJbmtQb2ludFYxAgA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0HBw0CAAAAAQAAAAgAAAAECklua1BvaW50VjECAAAACZwDAAAJnQMAAAmeAwAACZ8DAAAJoAMAAAmhAwAACaIDAAAKBw8CAAAAAQAAABAAAAAECklua1BvaW50VjECAAAACaMDAAAJpAMAAAmlAwAACaYDAAAJpwMAAAmoAwAACakDAAAJqgMAAAmrAwAADQcHEQIAAAABAAAAEAAAAAQKSW5rUG9pbnRWMQIAAAAJrAMAAAmtAwAACa4DAAAJrwMAAAmwAwAACbEDAAAJsgMAAAmzAwAACbQDAAAJtQMAAA0GBxMCAAAAAQAAABAAAAAECklua1BvaW50VjECAAAACbYDAAAJtwMAAAm4AwAACbkDAAAJugMAAAm7AwAACbwDAAAJvQMAAAm+AwAACb8DAAAJwAMAAA0FBxUCAAAAAQAAACAAAAAECklua1BvaW50VjECAAAACcEDAAAJwgMAAAnDAwAACcQDAAAJxQMAAAnGAwAACccDAAAJyAMAAAnJAwAACcoDAAAJywMAAAnMAwAACc0DAAAJzgMAAAnPAwAACdADAAAJ0QMAAAnSAwAACdMDAAAJ1AMAAAnVAwAACdYDAAAJ1wMAAAnYAwAACdkDAAAJ2gMAAAnbAwAACdwDAAAJ3QMAAAneAwAADQIHFwIAAAABAAAACAAAAAQKSW5rUG9pbnRWMQIAAAAJ3wMAAAngAwAACeEDAAAJ4gMAAAnjAwAACeQDAAAJ5QMAAAnmAwAABxkCAAAAAQAAAAgAAAAECklua1BvaW50VjECAAAACecDAAAJ6AMAAAnpAwAACeoDAAAJ6wMAAAnsAwAACe0DAAAKBxsCAAAAAQAAAAgAAAAECklua1BvaW50VjECAAAACe4DAAAJ7wMAAAnwAwAACfEDAAAJ8gMAAAnzAwAACfQDAAAJ9QMAAAcdAgAAAAEAAAAQAAAABApJbmtQb2ludFYxAgAAAAn2AwAACfcDAAAJ+AMAAAn5AwAACfoDAAAJ+wMAAAn8AwAACf0DAAAJ/gMAAAn/AwAACQAEAAAJAQQAAA0EBx8CAAAAAQAAAEAAAAAECklua1BvaW50VjECA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NCQchAgAAAAEAAAAgAAAABApJbmtQb2ludFYxAgAAAAk5BAAACToEAAAJOwQAAAk8BAAACT0EAAAJPgQAAAk/BAAACUAEAAAJQQQAAAlCBAAACUMEAAAJRAQAAAlFBAAACUYEAAAJRwQAAAlIBAAACUkEAAAJSgQAAAlLBAAACUwEAAANDAcjAgAAAAEAAAAgAAAABApJbmtQb2ludFYxAgAAAAlNBAAACU4EAAAJTwQAAAlQBAAACVEEAAAJUgQAAAlTBAAACVQEAAAJVQQAAAlWBAAACVcEAAAJWAQAAAlZBAAACVoEAAAJWwQAAAlcBAAACV0EAAAJXgQAAAlfBAAACWAEAAANDAclAgAAAAEAAABAAAAABApJbmtQb2ludFYxAgAAAAlhBAAACWIEAAAJYwQAAAlkBAAACWUEAAAJZgQAAAlnBAAACWgEAAAJaQQAAAlqBAAACWsEAAAJbAQAAAltBAAACW4EAAAJbwQAAAlwBAAACXEEAAAJcgQAAAlzBAAACXQEAAAJdQQAAAl2BAAACXcEAAAJeAQAAAl5BAAACXoEAAAJewQAAAl8BAAACX0EAAAJfgQAAAl/BAAACYAEAAAJgQQAAAmCBAAACYMEAAAJhAQAAAmFBAAACYYEAAAJhwQAAAmIBAAACYkEAAAJigQAAAmLBAAACYwEAAAJjQQAAA0TBycCAAAAAQAAAAgAAAAECklua1BvaW50VjECAAAACY4EAAAJjwQAAAmQBAAACZEEAAAJkgQAAAmTBAAACZQEAAAKBykCAAAAAQAAAAgAAAAECklua1BvaW50VjECAAAACZUEAAAJlgQAAAmXBAAACZgEAAAJmQQAAAmaBAAACZsEAAAJnAQAAAcrAgAAAAEAAABAAAAABApJbmtQb2ludFYxAgAAAAmdBAAACZ4EAAAJnwQAAAmgBAAACaEEAAAJogQAAAmjBAAACaQEAAAJpQQAAAmmBAAACacEAAAJqAQAAAmpBAAACaoEAAAJqwQAAAmsBAAACa0EAAAJrgQAAAmvBAAACbAEAAAJsQQAAAmyBAAACbMEAAAJtAQAAAm1BAAACbYEAAAJtwQAAAm4BAAACbkEAAAJugQAAAm7BAAACbwEAAAJvQQAAAm+BAAACb8EAAAJwAQAAAnBBAAACcIEAAAJwwQAAAnEBAAACcUEAAAJxgQAAA0WBy0CAAAAAQAAAEAAAAAECklua1BvaW50VjECAAAACccEAAAJyAQAAAnJBAAACcoEAAAJywQAAAnMBAAACc0EAAAJzgQAAAnPBAAACdAEAAAJ0QQAAAnSBAAACdMEAAAJ1AQAAAnVBAAACdYEAAAJ1wQAAAnYBAAACdkEAAAJ2gQAAAnbBAAACdwEAAAJ3QQAAAneBAAACd8EAAAJ4AQAAAnhBAAACeIEAAAJ4wQAAAnkBAAACeUEAAAJ5gQAAAnnBAAACegEAAAJ6QQAAAnqBAAACesEAAANGwcvAgAAAAEAAAAQAAAABApJbmtQb2ludFYxAgAAAAnsBAAACe0EAAAJ7gQAAAnvBAAACfAEAAAJ8QQAAAnyBAAACfMEAAAJ9AQAAAn1BAAACfYEAAAJ9wQAAAn4BAAACfkEAAAJ+gQAAAoHMQIAAAABAAAABAAAAAQKSW5rUG9pbnRWMQIAAAAJ+wQAAAn8BAAACf0EAAAKBzMCAAAAAQAAAEAAAAAECklua1BvaW50VjECAAAACf4EAAAJ/wQAAAkABQAACQEFAAAJAgUAAAkDBQAACQQFAAAJBQUAAAkGBQAACQcFAAAJCAUAAAkJBQAACQoFAAAJCwUAAAkMBQAACQ0FAAAJDgUAAAkPBQAACRAFAAAJEQUAAAkSBQAACRMFAAAJFAUAAAkVBQAACRYFAAAJFwUAAAkYBQAACRkFAAAJGgUAAAkbBQAACRwFAAAJHQUAAAkeBQAACR8FAAAJIAUAAAkhBQAACSIFAAAJIwUAAA0aBzUCAAAAAQAAAEAAAAAECklua1BvaW50VjECAAAACSQFAAAJJQUAAAkmBQAACScFAAAJKAUAAAkpBQAACSoFAAAJKwUAAAksBQAACS0FAAAJLgUAAAkvBQAACTAFAAAJMQUAAAkyBQAACTMFAAAJNAUAAAk1BQAACTYFAAAJNwUAAAk4BQAACTkFAAAJOgUAAAk7BQAACTwFAAAJPQUAAAk+BQAACT8FAAAJQAUAAAlBBQAACUIFAAAJQwUAAAlEBQAACUUFAAAJRgUAAAlHBQAACUgFAAAJSQUAAAlKBQAACUsFAAAJTAUAAAlNBQAACU4FAAAJTwUAAAlQBQAACVEFAAANEgc3AgAAAAEAAAAgAAAABApJbmtQb2ludFYxAgAAAAlSBQAACVMFAAAJVAUAAAlVBQAACVYFAAAJVwUAAAlYBQAACVkFAAAJWgUAAAlbBQAACVwFAAAJXQUAAAleBQAACV8FAAAJYAUAAAlhBQAACWIFAAAJYwUAAAlkBQAACWUFAAAJZgUAAAlnBQAACWgFAAAJaQUAAAlqBQAACWsFAAAJbAUAAAltBQAACW4FAAAJbwUAAAlwBQAACgc5AgAAAAEAAAAIAAAABApJbmtQb2ludFYxAgAAAAlxBQAACXIFAAAJcwUAAAl0BQAACXUFAAAJdgUAAAl3BQAACgc7AgAAAAEAAAAIAAAABApJbmtQb2ludFYxAgAAAAl4BQAACXkFAAAJegUAAAl7BQAACXwFAAAJfQUAAAl+BQAACgc9AgAAAAEAAABAAAAABApJbmtQb2ludFYxAgAAAAl/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0TBz8CAAAAAQAAAAgAAAAECklua1BvaW50VjECAAAACawFAAAJrQUAAAmuBQAACa8FAAAJsAUAAAmxBQAACbIFAAAJswUAAAdBAgAAAAEAAAAgAAAABApJbmtQb2ludFYxAgAAAAm0BQAACbUFAAAJtgUAAAm3BQAACbgFAAAJuQUAAAm6BQAACbsFAAAJvAUAAAm9BQAACb4FAAAJvwUAAAnABQAACcEFAAAJwgUAAAnDBQAACcQFAAAJxQUAAA0OB0MCAAAAAQAAACAAAAAECklua1BvaW50VjECAAAACcYFAAAJxwUAAAnIBQAACckFAAAJygUAAAnLBQAACcwFAAAJzQUAAAnOBQAACc8FAAAJ0AUAAAnRBQAACdIFAAAJ0wUAAAnUBQAACdUFAAAJ1gUAAAnXBQAACdgFAAAJ2QUAAAnaBQAACdsFAAAJ3AUAAAndBQAACd4FAAAJ3wUAAAngBQAADQUHRQIAAAABAAAAIAAAAAQKSW5rUG9pbnRWMQIAAAAJ4QUAAAniBQAACeMFAAAJ5AUAAAnlBQAACeYFAAAJ5wUAAAnoBQAACekFAAAJ6gUAAAnrBQAACewFAAAJ7QUAAAnuBQAACe8FAAAJ8AUAAAnxBQAACfIFAAAJ8wUAAAn0BQAACfUFAAAJ9gUAAAn3BQAACfgFAAAJ+QUAAAn6BQAACfsFAAANBQdHAgAAAAEAAAAgAAAABApJbmtQb2ludFYxAgAAAAn8BQAACf0FAAAJ/gUAAAn/BQAACQAGAAAJAQYAAAkCBgAACQMGAAAJBAYAAAkFBgAACQYGAAAJBwYAAAkIBgAACQkGAAAJCgYAAAkLBgAACQwGAAAJDQYAAAkOBgAADQ0HSQIAAAABAAAAEAAAAAQKSW5rUG9pbnRWMQIAAAAJDwYAAAkQBgAACREGAAAJEgYAAAkTBgAACRQGAAAJFQYAAAkWBgAACRcGAAAJGAYAAAkZBgAACRoGAAAJGwYAAAkcBgAACR0GAAAJHgYAAAdLAgAAAAEAAAAgAAAABApJbmtQb2ludFYxAgAAAAkfBgAACSAGAAAJIQYAAAkiBgAACSMGAAAJJAYAAAklBgAACSYGAAAJJwYAAAkoBgAACSkGAAAJKgYAAAkrBgAACSwGAAAJLQYAAAkuBgAACS8GAAAJMAYAAAkxBgAACTIGAAAJMwYAAAk0BgAACTUGAAANCQdNAgAAAAEAAABAAAAABApJbmtQb2ludFYxAgAAAAk2BgAACTcGAAAJOAYAAAk5BgAACToGAAAJOwYAAAk8BgAACT0GAAAJPgYAAAk/BgAACUAGAAAJQQYAAAlCBgAACUMGAAAJRAYAAAlFBgAACUYGAAAJRwYAAAlIBgAACUkGAAAJSgYAAAlLBgAACUwGAAAJTQYAAAlOBgAACU8GAAAJUAYAAAlRBgAACVIGAAAJUwYAAAlUBgAACVUGAAAJVgYAAAlXBgAACVgGAAAJWQYAAAlaBgAACVsGAAAJXAYAAAldBgAACV4GAAAJXwYAAA0WB08CAAAAAQAAABAAAAAECklua1BvaW50VjECAAAACWAGAAAJYQYAAAliBgAACWMGAAAJZAYAAAllBgAACWYGAAAJZwYAAAloBgAACWkGAAAJagYAAAlrBgAACWwGAAANAwdRAgAAAAEAAAAgAAAABApJbmtQb2ludFYxAgAAAAltBgAACW4GAAAJbwYAAAlwBgAACXEGAAAJcgYAAAlzBgAACXQGAAAJdQYAAAl2BgAACXcGAAAJeAYAAAl5BgAACXoGAAAJewYAAAl8BgAACX0GAAAJfgYAAAl/BgAACYAGAAAJgQYAAAmCBgAACYMGAAAJhAYAAAmFBgAACYYGAAANBgdTAgAAAAEAAABAAAAABApJbmtQb2ludFYxAgA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0NB1UCAAAAAQAAABAAAAAECklua1BvaW50VjECAAAACboGAAAJuwYAAAm8BgAACb0GAAAJvgYAAAm/BgAACcAGAAAJwQYAAAnCBgAACcMGAAAJxAYAAAnFBgAACcYGAAAJxwYAAA0CB1cCAAAAAQAAACAAAAAECklua1BvaW50VjECAAAACcgGAAAJyQYAAAnKBgAACcsGAAAJzAYAAAnNBgAACc4GAAAJzwYAAAnQBgAACdEGAAAJ0gYAAAnTBgAACdQGAAAJ1QYAAAnWBgAACdcGAAAJ2AYAAA0PB1kCAAAAAQAAABAAAAAECklua1BvaW50VjECAAAACdkGAAAJ2gYAAAnbBgAACdwGAAAJ3QYAAAneBgAACd8GAAAJ4AYAAAnhBgAADQcHWwIAAAABAAAAEAAAAAQKSW5rUG9pbnRWMQIAAAAJ4gYAAAnjBgAACeQGAAAJ5QYAAAnmBgAACecGAAAJ6AYAAAnpBgAACeoGAAANBwddAgAAAAEAAABAAAAABApJbmtQb2ludFYxAgA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0WB18CAAAAAQAAAEAAAAAECklua1BvaW50VjECAAAACRUHAAAJFgcAAAkXBwAACRgHAAAJGQcAAAkaBwAACRsHAAAJHAcAAAkdBwAACR4HAAAJHwcAAAkgBwAACSEHAAAJIgcAAAkjBwAACSQHAAAJJQcAAAkmBwAACScHAAAJKAcAAAkpBwAACSoHAAAJKwcAAAksBwAACS0HAAAJLgcAAAkvBwAACTAHAAAJMQcAAAkyBwAACTMHAAAJNAcAAAk1BwAACTYHAAAJNwcAAAk4BwAACTkHAAAJOgcAAA0aB2ECAAAAAQAAABAAAAAECklua1BvaW50VjECAAAACTsHAAAJPAcAAAk9BwAACT4HAAAJPwcAAAlABwAACUEHAAAJQgcAAAlDBwAACUQHAAAJRQcAAAlGBwAACUcHAAAJSAcAAAlJBwAACgdjAgAAAAEAAAAEAAAABApJbmtQb2ludFYxAgAAAAlKBwAACUsHAAANAgdlAgAAAAEAAABAAAAABApJbmtQb2ludFYxAgAAAAlMBwAACU0HAAAJTgcAAAlPBwAACVAHAAAJUQcAAAlSBwAACVMHAAAJVAcAAAlVBwAACVYHAAAJVwcAAAlYBwAACVkHAAAJWgcAAAlbBwAACVwHAAAJXQcAAAleBwAACV8HAAAJYAcAAAlhBwAACWIHAAAJYwcAAAlkBwAACWUHAAAJZgcAAAlnBwAACWgHAAAJaQcAAAlqBwAACWsHAAAJbAcAAAltBwAADR4HZwIAAAABAAAAEAAAAAQKSW5rUG9pbnRWMQIAAAAJbgcAAAlvBwAACXAHAAAJcQcAAAlyBwAACXMHAAAJdAcAAAl1BwAACXYHAAAJdwcAAA0GB2kCAAAAAQAAACAAAAAECklua1BvaW50VjECAAAACXgHAAAJeQcAAAl6BwAACXsHAAAJfAcAAAl9BwAACX4HAAAJfwcAAAmABwAACYEHAAAJggcAAAmDBwAACYQHAAAJhQcAAAmGBwAACYcHAAAJiAcAAAmJBwAACYoHAAAJiwcAAAmMBwAACY0HAAAJjgcAAAmPBwAACZAHAAAJkQcAAA0GB2sCAAAAAQAAABAAAAAECklua1BvaW50VjECAAAACZIHAAAJkwcAAAmUBwAACZUHAAAJlgcAAAmXBwAACZgHAAAJmQcAAAmaBwAACZsHAAAJnAcAAAmdBwAACZ4HAAANAwdtAgAAAAEAAABAAAAABApJbmtQb2ludFYxAgAAAAmfBwAACaAHAAAJoQcAAAmiBwAACaMHAAAJpAcAAAmlBwAACaYHAAAJpwcAAAmoBwAACakHAAAJqgcAAAmrBwAACawHAAAJrQcAAAmuBwAACa8HAAAJsAcAAAmxBwAACbIHAAAJswcAAAm0BwAACbUHAAAJtgcAAAm3BwAACbgHAAAJuQcAAAm6BwAACbsHAAAJvAcAAAm9BwAACb4HAAAJvwcAAAnABwAACcEHAAANHQdvAgAAAAEAAABAAAAABApJbmtQb2ludFYxAgAAAAnCBwAACcMHAAAJxAcAAAnFBwAACcYHAAAJxwcAAAnIBwAACckHAAAJygcAAAnLBwAACcwHAAAJzQcAAAnOBwAACc8HAAAJ0AcAAAnRBwAACdIHAAAJ0wcAAAnUBwAACdUHAAAJ1gcAAAnXBwAACdgHAAAJ2QcAAAnaBwAACdsHAAAJ3AcAAAndBwAACd4HAAAJ3wcAAAngBwAACeEHAAAJ4gcAAAnjBwAACeQHAAANHQdxAgAAAAEAAABAAAAABApJbmtQb2ludFYxAgAAAAnlBwAACeYHAAAJ5wcAAAnoBwAACekHAAAJ6gcAAAnrBwAACewHAAAJ7QcAAAnuBwAACe8HAAAJ8AcAAAnxBwAACfIHAAAJ8wcAAAn0BwAACfUHAAAJ9gcAAAn3BwAACfgHAAAJ+QcAAAn6BwAACfsHAAAJ/AcAAAn9BwAACf4HAAAJ/wcAAAkACAAACQEIAAAJAggAAAkDCAAACQQIAAAJBQgAAAkGCAAACQcIAAAJCAgAAA0cB3MCAAAAAQAAAAQAAAAECklua1BvaW50VjECAAAACQkIAAAJCggAAA0CB3UCAAAAAQAAAEAAAAAECklua1BvaW50VjECAAAACQsIAAAJDAgAAAkNCAAACQ4IAAAJDwgAAAkQCAAACREIAAAJEggAAAkTCAAACRQIAAAJFQgAAAkWCAAACRcIAAAJGAgAAAkZCAAACRoIAAAJGwgAAAkcCAAACR0IAAAJHggAAAkfCAAACSAIAAAJIQgAAAkiCAAACSMIAAAJJAgAAAklCAAACSYIAAAJJwgAAAkoCAAACSkIAAAJKggAAAkrCAAADR8HdwIAAAABAAAAEAAAAAQKSW5rUG9pbnRWMQIAAAAJLAgAAAktCAAACS4IAAAJLwgAAAkwCAAACTEIAAAJMggAAAkzCAAACTQIAAAJNQgAAAk2CAAACTcIAAAJOAgAAAk5CAAADQIHeQIAAAABAAAAIAAAAAQKSW5rUG9pbnRWMQIAAAAJOggAAAk7CAAACTwIAAAJPQgAAAk+CAAACT8IAAAJQAgAAAlBCAAACUIIAAAJQwgAAAlECAAACUUIAAAJRggAAAlHCAAACUgIAAAJSQgAAAlKCAAACUsIAAAJTAgAAAlNCAAACU4IAAAJTwgAAAlQCAAACVEIAAAJUggAAA0HB3sCAAAAAQAAABAAAAAECklua1BvaW50VjECAAAACVMIAAAJVAgAAAlVCAAACVYIAAAJVwgAAAlYCAAACVkIAAAJWggAAAlbCAAACVwIAAAJXQgAAAleCAAACV8IAAANAwd9AgAAAAEAAAAQAAAABApJbmtQb2ludFYxAgAAAAlgCAAACWEIAAAJYggAAAljCAAACWQIAAAJZQgAAAlmCAAACWcIAAAJaAgAAAlpCAAADQYHfwIAAAABAAAACAAAAAQKSW5rUG9pbnRWMQIAAAAJaggAAAlrCAAACWwIAAAJbQgAAAluCAAACW8IAAAJcAgAAAlxCAAAB4ECAAAAAQAAAEAAAAAECklua1BvaW50VjECAAAACXIIAAAJcwgAAAl0CAAACXUIAAAJdggAAAl3CAAACXgIAAAJeQgAAAl6CAAACXsIAAAJfAgAAAl9CAAACX4IAAAJfwgAAAmACAAACYEIAAAJgggAAAmDCAAACYQIAAAJhQgAAAmGCAAACYcIAAAJiAgAAAmJCAAACYoIAAAJiwgAAAmMCAAACY0IAAAJjggAAAmPCAAACZAIAAAJkQgAAAmSCAAACZMIAAAJlAgAAAmVCAAACZYIAAAJlwgAAAmYCAAADRkHgwIAAAABAAAAEAAAAAQKSW5rUG9pbnRWMQIAAAAJmQgAAAmaCAAACZsIAAAJnAgAAAmdCAAACZ4IAAAJnwgAAAmgCAAACaEIAAAJoggAAAmjCAAACaQIAAAJpQgAAAmmCAAADQIHhQIAAAABAAAAQAAAAAQKSW5rUG9pbnRWMQIAAAAJpwgAAAmoCAAACakIAAAJqggAAAmrCAAACawIAAAJrQgAAAmuCAAACa8IAAAJsAgAAAmxCAAACbIIAAAJswgAAAm0CAAACbUIAAAJtggAAAm3CAAACbgIAAAJuQgAAAm6CAAACbsIAAAJvAgAAAm9CAAACb4IAAAJvwgAAAnACAAACcEIAAAJwggAAAnDCAAACcQIAAAJxQgAAAnGCAAACccIAAAJyAgAAAnJCAAACcoIAAAJywgAAAnMCAAACc0IAAAJzggAAAnPCAAADRcHhwIAAAABAAAAIAAAAAQKSW5rUG9pbnRWMQIAAAAJ0AgAAAnRCAAACdIIAAAJ0wgAAAnUCAAACdUIAAAJ1ggAAAnXCAAACdgIAAAJ2QgAAAnaCAAACdsIAAAJ3AgAAAndCAAACd4IAAAJ3wgAAAngCAAADQ8HiQIAAAABAAAABAAAAAQKSW5rUG9pbnRWMQIAAAAJ4QgAAAniCAAACeMIAAAJ5AgAAAeLAgAAAAEAAABAAAAABApJbmtQb2ludFYxAgAAAAnlCAAACeYIAAAJ5wgAAAnoCAAACekIAAAJ6ggAAAnrCAAACewIAAAJ7QgAAAnuCAAACe8IAAAJ8AgAAAnxCAAACfIIAAAJ8wgAAAn0CAAACfUIAAAJ9ggAAAn3CAAACfgIAAAJ+QgAAAn6CAAACfsIAAAJ/AgAAAn9CAAACf4IAAAJ/wgAAAkACQAACQEJAAAJAgkAAAkDCQAACQQJAAAJBQkAAAkGCQAACQcJAAAJCAkAAAkJCQAADRsHjQIAAAABAAAAEAAAAAQKSW5rUG9pbnRWMQIAAAAJCgkAAAkLCQAACQwJAAAJDQkAAAkOCQAACQ8JAAAJEAkAAAkRCQAACRIJAAAJEwkAAAkUCQAACRUJAAAJFgkAAA0DB48CAAAAAQAAACAAAAAECklua1BvaW50VjECAAAACRcJAAAJGAkAAAkZCQAACRoJAAAJGwkAAAkcCQAACR0JAAAJHgkAAAkfCQAACSAJAAAJIQkAAAkiCQAACSMJAAAJJAkAAAklCQAACSYJAAAJJwkAAAkoCQAACSkJAAAJKgkAAAkrCQAACSwJAAAJLQkAAAkuCQAACS8JAAAJMAkAAAkxCQAACTIJAAANBAeRAgAAAAEAAACAAAAABApJbmtQb2ludFYxAgAAAAkzCQAACTQJAAAJNQkAAAk2CQAACTcJAAAJOAkAAAk5CQAACToJAAAJOwkAAAk8CQAACT0JAAAJPgkAAAk/CQAACUAJAAAJQQkAAAlCCQAACUMJAAAJRAkAAAlFCQAACUYJAAAJRwkAAAlICQAACUkJAAAJSgkAAAlLCQAACUwJAAAJTQkAAAlOCQAACU8JAAAJUAkAAAlRCQAACVIJAAAJUwkAAAlUCQAACVUJAAAJVgkAAAlXCQAACVgJAAAJWQkAAAlaCQAACVsJAAAJXAkAAAldCQAACV4JAAAJXwkAAAlgCQAACWEJAAAJYgkAAAljCQAACWQJAAAJZQkAAAlmCQAACWcJAAAJaAkAAAlpCQAACWoJAAAJawkAAAlsCQAACW0JAAAJbgkAAAlvCQAACXAJAAAJcQkAAAlyCQAACXMJAAAJdAkAAAl1CQAACXYJAAAJdwkAAAl4CQAACXkJAAANOQeTAgAAAAEAAAAQAAAABApJbmtQb2ludFYxAgAAAAl6CQAACXsJAAAJfAkAAAl9CQAACX4JAAAJfwkAAAmACQAACYEJAAAJggkAAAmDCQAADQYHlQIAAAABAAAAEAAAAAQKSW5rUG9pbnRWMQIAAAAJhAkAAAmFCQAACYYJAAAJhwkAAAmICQAACYkJAAAJigkAAAmLCQAACYwJAAAJjQkAAA0GB5cCAAAAAQAAACAAAAAECklua1BvaW50VjECAAAACY4JAAAJjwkAAAmQCQAACZEJAAAJkgkAAAmTCQAACZQJAAAJlQkAAAmWCQAACZcJAAAJmAkAAAmZCQAACZoJAAAJmwkAAAmcCQAACZ0JAAAJngkAAAmfCQAACaAJAAAJoQkAAAmiCQAACaMJAAAJpAkAAAmlCQAACaYJAAAJpwkAAAmoCQAACakJAAAJqgkAAAmrCQAADQIHmQIAAAABAAAAQAAAAAQKSW5rUG9pbnRWMQIAAAAJrAkAAAmtCQAACa4JAAAJrwkAAAmwCQAACbEJAAAJsgkAAAmzCQAACbQJAAAJtQkAAAm2CQAACbcJAAAJuAkAAAm5CQAACboJAAAJuwkAAAm8CQAACb0JAAAJvgkAAAm/CQAACcAJAAAJwQkAAAnCCQAACcMJAAAJxAkAAAnFCQAACcYJAAAJxwkAAAnICQAACckJAAAJygkAAAnLCQAACcwJAAAJzQkAAAnOCQAACc8JAAAJ0AkAAAnRCQAACdIJAAAJ0wkAAAnUCQAADRcHmwIAAAABAAAAQAAAAAQKSW5rUG9pbnRWMQIAAAAJ1QkAAAnWCQAACdcJAAAJ2AkAAAnZCQAACdoJAAAJ2wkAAAncCQAACd0JAAAJ3gkAAAnfCQAACeAJAAAJ4QkAAAniCQAACeMJAAAJ5AkAAAnlCQAACeYJAAAJ5wkAAAnoCQAACekJAAAJ6gkAAAnrCQAACewJAAAJ7QkAAAnuCQAACe8JAAAJ8AkAAAnxCQAACfIJAAAJ8wkAAAn0CQAACfUJAAANHwedAgAAAAEAAAAQAAAABApJbmtQb2ludFYxAgAAAAn2CQAACfcJAAAJ+AkAAAn5CQAACfoJAAAJ+wkAAAn8CQAACf0JAAAJ/gkAAAn/CQAACQAKAAAJAQoAAAkCCgAACQMKAAANAgefAgAAAAEAAAAEAAAABApJbmtQb2ludFYxAgAAAAkECgAACQUKAAAJBgoAAAoHoQIAAAABAAAAIAAAAAQKSW5rUG9pbnRWMQIAAAAJBwoAAAkICgAACQkKAAAJCgoAAAkLCgAACQwKAAAJDQoAAAkOCgAACQ8KAAAJEAoAAAkRCgAACRIKAAAJEwoAAAkUCgAACRUKAAAJFgoAAAkXCgAACRgKAAAJGQoAAAkaCgAACRsKAAAJHAoAAAkdCgAACR4KAAAJHwoAAAkgCgAACSEKAAAJIgoAAAkjCgAACSQKAAAJJQoAAAoHowIAAAABAAAAQAAAAAQKSW5rUG9pbnRWMQIAAAAJJgoAAAknCgAACSgKAAAJKQoAAAkqCgAACSsKAAAJLAoAAAktCgAACS4KAAAJLwoAAAkwCgAACTEKAAAJMgoAAAkzCgAACTQKAAAJNQoAAAk2CgAACTcKAAAJOAoAAAk5CgAACToKAAAJOwoAAAk8CgAACT0KAAAJPgoAAAk/CgAACUAKAAAJQQoAAAlCCgAACUMKAAAJRAoAAAlFCgAACUYKAAAJRwoAAAlICgAACUkKAAAJSgoAAAlLCgAACUwKAAAJTQoAAAlOCgAADRcHpQIAAAABAAAAIAAAAAQKSW5rUG9pbnRWMQIAAAAJTwoAAAlQCgAACVEKAAAJUgoAAAlTCgAACVQKAAAJVQoAAAlWCgAACVcKAAAJWAoAAAlZCgAACVoKAAAJWwoAAAlcCgAACV0KAAAJXgoAAAlfCgAACWAKAAAJYQoAAAliCgAACWMKAAAJZAoAAAllCgAACWYKAAAJZwoAAAloCgAACWkKAAAJagoAAAlrCgAADQMHpwIAAAABAAAAIAAAAAQKSW5rUG9pbnRWMQIAAAAJbAoAAAltCgAACW4KAAAJbwoAAAlwCgAACXEKAAAJcgoAAAlzCgAACXQKAAAJdQoAAAl2CgAACXcKAAAJeAoAAAl5CgAACXoKAAAJewoAAAl8CgAACX0KAAAJfgoAAAl/CgAACYAKAAAJgQoAAAmCCgAACYMKAAAJhAoAAAmFCgAACYYKAAAJhwoAAAmICgAADQMHqQIAAAABAAAAQAAAAAQKSW5rUG9pbnRWMQIAAAAJiQoAAAmKCgAACYsKAAAJjAoAAAmNCgAACY4KAAAJjwoAAAmQCgAACZEKAAAJkgoAAAmTCgAACZQKAAAJlQoAAAmWCgAACZcKAAAJmAoAAAmZCgAACZoKAAAJmwoAAAmcCgAACZ0KAAAJngoAAAmfCgAACaAKAAAJoQoAAAmiCgAACaMKAAAJpAoAAAmlCgAACaYKAAAJpwoAAAmoCgAACakKAAAJqgoAAAmrCgAACawKAAAJrQoAAAmuCgAACa8KAAAJsAoAAAmxCgAACbIKAAAJswoAAAm0CgAADRQHqwIAAAABAAAACAAAAAQKSW5rUG9pbnRWMQIAAAAJtQoAAAm2CgAACbcKAAAJuAoAAAm5CgAACboKAAAJuwoAAAoHrQIAAAABAAAAIAAAAAQKSW5rUG9pbnRWMQIAAAAJvAoAAAm9CgAACb4KAAAJvwoAAAnACgAACcEKAAAJwgoAAAnDCgAACcQKAAAJxQoAAAnGCgAACccKAAAJyAoAAAnJCgAACcoKAAAJywoAAAnMCgAADQ8HrwIAAAABAAAAIAAAAAQKSW5rUG9pbnRWMQIAAAAJzQoAAAnOCgAACc8KAAAJ0AoAAAnRCgAACdIKAAAJ0woAAAnUCgAACdUKAAAJ1goAAAnXCgAACdgKAAAJ2QoAAAnaCgAACdsKAAAJ3AoAAAndCgAACd4KAAAJ3woAAAngCgAACeEKAAAJ4goAAAnjCgAACeQKAAAJ5QoAAA0HB7ECAAAAAQAAACAAAAAECklua1BvaW50VjECAAAACeYKAAAJ5woAAAnoCgAACekKAAAJ6goAAAnrCgAACewKAAAJ7QoAAAnuCgAACe8KAAAJ8AoAAAnxCgAACfIKAAAJ8woAAAn0CgAACfUKAAAJ9goAAAn3CgAACfgKAAAJ+QoAAAn6CgAACfsKAAAJ/AoAAAn9CgAACf4KAAAJ/woAAAkACwAACQELAAAJAgsAAA0DB7MCAAAAAQAAACAAAAAECklua1BvaW50VjECAAAACQMLAAAJBAsAAAkFCwAACQYLAAAJBwsAAAkICwAACQkLAAAJCgsAAAkLCwAACQwLAAAJDQsAAAkOCwAACQ8LAAAJEAsAAAkRCwAACRILAAAJEwsAAA0PB7UCAAAAAQAAABAAAAAECklua1BvaW50VjECAAAACRQLAAAJFQsAAAkWCwAACRcLAAAJGAsAAAkZCwAACRoLAAAJGwsAAAkcCwAACR0LAAAJHgsAAAkfCwAADQQHtwIAAAABAAAAIAAAAAQKSW5rUG9pbnRWMQIAAAAJIAsAAAkhCwAACSILAAAJIwsAAAkkCwAACSULAAAJJgsAAAknCwAACSgLAAAJKQsAAAkqCwAACSsLAAAJLAsAAAktCwAACS4LAAAJLwsAAAkwCwAACTELAAAJMgsAAAkzCwAACTQLAAANCwe5AgAAAAEAAABAAAAABApJbmtQb2ludFYxAgAAAAk1CwAACTYLAAAJNwsAAAk4CwAACTkLAAAJOgsAAAk7CwAACTwLAAAJPQsAAAk+CwAACT8LAAAJQAsAAAlBCwAACUILAAAJQwsAAAlECwAACUULAAAJRgsAAAlHCwAACUgLAAAJSQsAAAlKCwAACUsLAAAJTAsAAAlNCwAACU4LAAAJTwsAAAlQCwAACVELAAAJUgsAAAlTCwAACVQLAAAJVQsAAAlWCwAACVcLAAAJWAsAAAlZCwAACVoLAAAJWwsAAAlcCwAACV0LAAAJXgsAAAlfCwAADRUHuwIAAAABAAAAEAAAAAQKSW5rUG9pbnRWMQIAAAAJYAsAAAlhCwAACWILAAAJYwsAAAlkCwAACWULAAAJZgsAAAlnCwAACWgLAAAJaQsAAAlqCwAACWsLAAAJbAsAAA0DB70CAAAAAQAAACAAAAAECklua1BvaW50VjECAAAACW0LAAAJbgsAAAlvCwAACXALAAAJcQsAAAlyCwAACXMLAAAJdAsAAAl1CwAACXYLAAAJdwsAAAl4CwAACXkLAAAJegsAAAl7CwAACXwLAAAJfQsAAAl+CwAACX8LAAAJgAsAAAmBCwAADQsHvwIAAAABAAAAIAAAAAQKSW5rUG9pbnRWMQIAAAAJggsAAAmDCwAACYQLAAAJhQsAAAmGCwAACYcLAAAJiAsAAAmJCwAACYoLAAAJiwsAAAmMCwAACY0LAAAJjgsAAAmPCwAACZALAAAJkQsAAAmSCwAACZMLAAAJlAsAAAmVCwAACZYLAAAJlwsAAAmYCwAACZkLAAAJmgsAAAmbCwAACZwLAAAJnQsAAAmeCwAACZ8LAAANAgfBAgAAAAEAAABAAAAABApJbmtQb2ludFYxAgAAAAmgCwAACaELAAAJogsAAAmjCwAACaQLAAAJpQsAAAmmCwAACacLAAAJqAsAAAmpCwAACaoLAAAJqwsAAAmsCwAACa0LAAAJrgsAAAmvCwAACbALAAAJsQsAAAmyCwAACbMLAAAJtAsAAAm1CwAACbYLAAAJtwsAAAm4CwAACbkLAAAJugsAAAm7CwAACbwLAAAJvQsAAAm+CwAACb8LAAAJwAsAAAnBCwAACcILAAAJwwsAAA0cB8MCAAAAAQAAAEAAAAAECklua1BvaW50VjECAAAACcQLAAAJxQsAAAnGCwAACccLAAAJyAsAAAnJCwAACcoLAAAJywsAAAnMCwAACc0LAAAJzgsAAAnPCwAACdALAAAJ0QsAAAnSCwAACdMLAAAJ1AsAAAnVCwAACdYLAAAJ1wsAAAnYCwAACdkLAAAJ2gsAAAnbCwAACdwLAAAJ3QsAAAneCwAACd8LAAAJ4AsAAAnhCwAACeILAAAJ4wsAAAnkCwAACeULAAAJ5gsAAA0dB8UCAAAAAQAAABAAAAAECklua1BvaW50VjECAAAACecLAAAJ6AsAAAnpCwAACeoLAAAJ6wsAAAnsCwAACe0LAAAJ7gsAAAnvCwAACfALAAAJ8QsAAAnyCwAACfMLAAAJ9AsAAA0CB8cCAAAAAQAAAEAAAAAECklua1BvaW50VjECAAAACfULAAAJ9gsAAAn3CwAACfgLAAAJ+QsAAAn6CwAACfsLAAAJ/AsAAAn9CwAACf4LAAAJ/wsAAAkADAAACQEMAAAJAgwAAAkDDAAACQQMAAAJBQwAAAkGDAAACQcMAAAJCAwAAAkJDAAACQoMAAAJCwwAAAkMDAAACQ0MAAAJDgwAAAkPDAAACRAMAAAJEQwAAAkSDAAACRMMAAAJFAwAAAkVDAAADR8HyQIAAAABAAAAIAAAAAQKSW5rUG9pbnRWMQIAAAAJFgwAAAkXDAAACRgMAAAJGQwAAAkaDAAACRsMAAAJHAwAAAkdDAAACR4MAAAJHwwAAAkgDAAACSEMAAAJIgwAAAkjDAAACSQMAAAJJQwAAAkmDAAADQ8HywIAAAABAAAABAAAAAQKSW5rUG9pbnRWMQIAAAAJJwwAAAkoDAAADQIHzQIAAAABAAAAIAAAAAQKSW5rUG9pbnRWMQIAAAAJKQwAAAkqDAAACSsMAAAJLAwAAAktDAAACS4MAAAJLwwAAAkwDAAACTEMAAAJMgwAAAkzDAAACTQMAAAJNQwAAAk2DAAACTcMAAAJOAwAAAk5DAAACToMAAAJOwwAAAk8DAAACT0MAAAJPgwAAAk/DAAACUAMAAAJQQwAAAlCDAAACUMMAAAJRAwAAAlFDAAACUYMAAAJRwwAAAlIDAAAB88CAAAAAQAAABAAAAAECklua1BvaW50VjECAAAACUkMAAAJSgwAAAlLDAAACUwMAAAJTQwAAAlODAAACU8MAAAJUAwAAAlRDAAADQcH0QIAAAABAAAAIAAAAAQKSW5rUG9pbnRWMQIAAAAJUgwAAAlTDAAACVQMAAAJVQwAAAlWDAAACVcMAAAJWAwAAAlZDAAACVoMAAAJWwwAAAlcDAAACV0MAAAJXgwAAAlfDAAACWAMAAAJYQwAAAliDAAACWMMAAAJZAwAAAllDAAACWYMAAAJZwwAAAloDAAACWkMAAAJagwAAA0HB9MCAAAAAQAAACAAAAAECklua1BvaW50VjECAAAACWsMAAAJbAwAAAltDAAACW4MAAAJbwwAAAlwDAAACXEMAAAJcgwAAAlzDAAACXQMAAAJdQwAAAl2DAAACXcMAAAJeAwAAAl5DAAACXoMAAAJewwAAAl8DAAACX0MAAAJfgwAAAl/DAAACYAMAAAJgQwAAAmCDAAACYMMAAAJhAwAAAmFDAAACYYMAAAJhwwAAAmIDAAADQIH1QIAAAABAAAAQAAAAAQKSW5rUG9pbnRWMQIAAAAJiQwAAAmKDAAACYsMAAAJjAwAAAmNDAAACY4MAAAJjwwAAAmQDAAACZEMAAAJkgwAAAmTDAAACZQMAAAJlQwAAAmWDAAACZcMAAAJmAwAAAmZDAAACZoMAAAJmwwAAAmcDAAACZ0MAAAJngwAAAmfDAAACaAMAAAJoQwAAAmiDAAACaMMAAAJpAwAAAmlDAAACaYMAAAJpwwAAAmoDAAACakMAAAJqgwAAAmrDAAACawMAAAJrQwAAAmuDAAACa8MAAAJsAwAAAmxDAAACbIMAAAJswwAAAm0DAAACbUMAAAJtgwAAAm3DAAACbgMAAAJuQwAAAm6DAAACbsMAAAJvAwAAAm9DAAACb4MAAAJvwwAAAnADAAACcEMAAAJwgwAAAnDDAAACcQMAAAJxQwAAA0DB9cCAAAAAQAAABAAAAAECklua1BvaW50VjECAAAACcYMAAAJxwwAAAnIDAAACckMAAAJygwAAAnLDAAACcwMAAAJzQwAAAnODAAADQcH2QIAAAABAAAAEAAAAAQKSW5rUG9pbnRWMQIAAAAJzwwAAAnQDAAACdEMAAAJ0gwAAAnTDAAACdQMAAAJ1QwAAAnWDAAACdcMAAAJ2AwAAA0GB9sCAAAAAQAAACAAAAAECklua1BvaW50VjECAAAACdkMAAAJ2gwAAAnbDAAACdwMAAAJ3QwAAAneDAAACd8MAAAJ4AwAAAnhDAAACeIMAAAJ4wwAAAnkDAAACeUMAAAJ5gwAAAnnDAAACegMAAAJ6QwAAAnqDAAACesMAAAJ7AwAAAntDAAACe4MAAANCgfdAgAAAAEAAABAAAAABApJbmtQb2ludFYxAgAAAAnvDAAACfAMAAAJ8QwAAAnyDAAACfMMAAAJ9AwAAAn1DAAACfYMAAAJ9wwAAAn4DAAACfkMAAAJ+gwAAAn7DAAACfwMAAAJ/QwAAAn+DAAACf8MAAAJAA0AAAkBDQAACQINAAAJAw0AAAkEDQAACQUNAAAJBg0AAAkHDQAACQgNAAAJCQ0AAAkKDQAACQsNAAAJDA0AAAkNDQAACQ4NAAAJDw0AAAkQDQAACRENAAAJEg0AAAkTDQAACRQNAAAJFQ0AAAkWDQAACRcNAAAJGA0AAAkZDQAADRUH3wIAAAABAAAAQAAAAAQKSW5rUG9pbnRWMQIAAAAJGg0AAAkbDQAACRwNAAAJHQ0AAAkeDQAACR8NAAAJIA0AAAkhDQAACSINAAAJIw0AAAkkDQAACSUNAAAJJg0AAAknDQAACSgNAAAJKQ0AAAkqDQAACSsNAAAJLA0AAAktDQAACS4NAAAJLw0AAAkwDQAACTENAAAJMg0AAAkzDQAACTQNAAAJNQ0AAAk2DQAACTcNAAAJOA0AAAk5DQAACToNAAAJOw0AAAk8DQAACT0NAAAJPg0AAAk/DQAACUANAAAJQQ0AAAlCDQAACUMNAAAJRA0AAAlFDQAACUYNAAAJRw0AAAlIDQAACUkNAAAJSg0AAAlLDQAACUwNAAAJTQ0AAAlODQAADQsH4QIAAAABAAAAQAAAAAQKSW5rUG9pbnRWMQIAAAAJTw0AAAlQDQAACVENAAAJUg0AAAlTDQAACVQNAAAJVQ0AAAlWDQAACVcNAAAJWA0AAAlZDQAACVoNAAAJWw0AAAlcDQAACV0NAAAJXg0AAAlfDQAACWANAAAJYQ0AAAliDQAACWMNAAAJZA0AAAllDQAACWYNAAAJZw0AAAloDQAACWkNAAAJag0AAAlrDQAACWwNAAAJbQ0AAAluDQAACW8NAAAJcA0AAAlxDQAACXINAAAJcw0AAAl0DQAACXUNAAAJdg0AAAl3DQAADRcH4wIAAAABAAAAQAAAAAQKSW5rUG9pbnRWMQIAAAAJeA0AAAl5DQAACXoNAAAJew0AAAl8DQAACX0NAAAJfg0AAAl/DQAACYANAAAJgQ0AAAmCDQAACYMNAAAJhA0AAAmFDQAACYYNAAAJhw0AAAmIDQAACYkNAAAJig0AAAmLDQAACYwNAAAJjQ0AAAmODQAACY8NAAAJkA0AAAmRDQAACZINAAAJkw0AAAmUDQAACZUNAAAJlg0AAAmXDQAACZgNAAAJmQ0AAAmaDQAACZsNAAAJnA0AAAmdDQAACZ4NAAAJnw0AAA0YB+UCAAAAAQAAACAAAAAECklua1BvaW50VjECAAAACaANAAAJoQ0AAAmiDQAACaMNAAAJpA0AAAmlDQAACaYNAAAJpw0AAAmoDQAACakNAAAJqg0AAAmrDQAACawNAAAJrQ0AAAmuDQAACa8NAAAJsA0AAA0PB+cCAAAAAQAAACAAAAAECklua1BvaW50VjECAAAACbENAAAJsg0AAAmzDQAACbQNAAAJtQ0AAAm2DQAACbcNAAAJuA0AAAm5DQAACboNAAAJuw0AAAm8DQAACb0NAAAJvg0AAAm/DQAACcANAAAJwQ0AAAnCDQAACcMNAAAJxA0AAA0MB+kCAAAAAQAAABAAAAAECklua1BvaW50VjECAAAACcUNAAAJxg0AAAnHDQAACcgNAAAJyQ0AAAnKDQAACcsNAAAJzA0AAAnNDQAACc4NAAAJzw0AAAnQDQAACdENAAAJ0g0AAAnTDQAACdQNAAAH6wIAAAABAAAAIAAAAAQKSW5rUG9pbnRWMQIAAAAJ1Q0AAAnWDQAACdcNAAAJ2A0AAAnZDQAACdoNAAAJ2w0AAAncDQAACd0NAAAJ3g0AAAnfDQAACeANAAAJ4Q0AAAniDQAACeMNAAAJ5A0AAAnlDQAACeYNAAAJ5w0AAA0NB+0CAAAAAQAAACAAAAAECklua1BvaW50VjECAAAACegNAAAJ6Q0AAAnqDQAACesNAAAJ7A0AAAntDQAACe4NAAAJ7w0AAAnwDQAACfENAAAJ8g0AAAnzDQAACfQNAAAJ9Q0AAAn2DQAACfcNAAAJ+A0AAAn5DQAACfoNAAAJ+w0AAA0MB+8CAAAAAQAAACAAAAAECklua1BvaW50VjECAAAACfwNAAAJ/Q0AAAn+DQAACf8NAAAJAA4AAAkBDgAACQIOAAAJAw4AAAkEDgAACQUOAAAJBg4AAAkHDgAACQgOAAAJCQ4AAAkKDgAACQsOAAAJDA4AAAkNDgAACQ4OAAAJDw4AAAkQDgAACREOAAAJEg4AAAkTDgAACRQOAAAJFQ4AAA0GB/ECAAAAAQAAACAAAAAECklua1BvaW50VjECAAAACRYOAAAJFw4AAAkYDgAACRkOAAAJGg4AAAkbDgAACRwOAAAJHQ4AAAkeDgAACR8OAAAJIA4AAAkhDgAACSIOAAAJIw4AAAkkDgAACSUOAAAJJg4AAA0PB/MCAAAAAQAAAIAAAAAECklua1BvaW50VjECAAAACScOAAAJKA4AAAkpDgAACSoOAAAJKw4AAAksDgAACS0OAAAJLg4AAAkvDgAACTAOAAAJMQ4AAAkyDgAACTMOAAAJNA4AAAk1DgAACTYOAAAJNw4AAAk4DgAACTkOAAAJOg4AAAk7DgAACTwOAAAJPQ4AAAk+DgAACT8OAAAJQA4AAAlBDgAACUIOAAAJQw4AAAlEDgAACUUOAAAJRg4AAAlHDgAACUgOAAAJSQ4AAAlKDgAACUsOAAAJTA4AAAlNDgAACU4OAAAJTw4AAAlQDgAACVEOAAAJUg4AAAlTDgAACVQOAAAJVQ4AAAlWDgAACVcOAAAJWA4AAAlZDgAACVoOAAAJWw4AAAlcDgAACV0OAAAJXg4AAAlfDgAACWAOAAAJYQ4AAAliDgAACWMOAAAJZA4AAAllDgAACWYOAAAJZw4AAAloDgAACWkOAAAJag4AAAlrDgAACWwOAAANOgf1AgAAAAEAAAAgAAAABApJbmtQb2ludFYxAgAAAAltDgAACW4OAAAJbw4AAAlwDgAACXEOAAAJcg4AAAlzDgAACXQOAAAJdQ4AAAl2DgAACXcOAAAJeA4AAAl5DgAACXoOAAAJew4AAAl8DgAACX0OAAAJfg4AAAl/DgAACYAOAAAJgQ4AAAmCDgAACYMOAAANCQf3AgAAAAEAAABAAAAABApJbmtQb2ludFYxAgAAAAmEDgAACYUOAAAJhg4AAAmHDgAACYgOAAAJiQ4AAAmKDgAACYsOAAAJjA4AAAmNDgAACY4OAAAJjw4AAAmQDgAACZEOAAAJkg4AAAmTDgAACZQOAAAJlQ4AAAmWDgAACZcOAAAJmA4AAAmZDgAACZoOAAAJmw4AAAmcDgAACZ0OAAAJng4AAAmfDgAACaAOAAAJoQ4AAAmiDgAACaMOAAAJpA4AAAmlDgAACaYOAAAJpw4AAAmoDgAACakOAAAJqg4AAAmrDgAACawOAAAJrQ4AAAmuDgAADRUH+QIAAAABAAAACAAAAAQKSW5rUG9pbnRWMQIAAAAJrw4AAAmwDgAACbEOAAAJsg4AAAmzDgAACbQOAAANAgf7AgAAAAEAAABAAAAABApJbmtQb2ludFYxAgAAAAm1DgAACbYOAAAJtw4AAAm4DgAACbkOAAAJug4AAAm7DgAACbwOAAAJvQ4AAAm+DgAACb8OAAAJwA4AAAnBDgAACcIOAAAJww4AAAnEDgAACcUOAAAJxg4AAAnHDgAACcgOAAAJyQ4AAAnKDgAACcsOAAAJzA4AAAnNDgAACc4OAAAJzw4AAAnQDgAACdEOAAAJ0g4AAAnTDgAACdQOAAAJ1Q4AAAnWDgAACdcOAAAJ2A4AAAnZDgAACdoOAAAJ2w4AAAncDgAACd0OAAAJ3g4AAAnfDgAACeAOAAAJ4Q4AAAniDgAACeMOAAAJ5A4AAAnlDgAACeYOAAAJ5w4AAAnoDgAACekOAAAJ6g4AAAnrDgAACewOAAAJ7Q4AAA0HB/0CAAAAAQAAACAAAAAECklua1BvaW50VjECAAAACe4OAAAJ7w4AAAnwDgAACfEOAAAJ8g4AAAnzDgAACfQOAAAJ9Q4AAAn2DgAACfcOAAAJ+A4AAAn5DgAACfoOAAAJ+w4AAAn8DgAACf0OAAAJ/g4AAAn/DgAACQAPAAAJAQ8AAA0MB/8CAAAAAQAAACAAAAAECklua1BvaW50VjECAAAACQIPAAAJAw8AAAkEDwAACQUPAAAJBg8AAAkHDwAACQgPAAAJCQ8AAAkKDwAACQsPAAAJDA8AAAkNDwAACQ4PAAAJDw8AAAkQDwAACREPAAAJEg8AAAkTDwAACRQPAAAJFQ8AAAkWDwAACRcPAAAJGA8AAAkZDwAACRoPAAAJGw8AAA0GBwEDAAAAAQAAACAAAAAECklua1BvaW50VjECAAAACRwPAAAJHQ8AAAkeDwAACR8PAAAJIA8AAAkhDwAACSIPAAAJIw8AAAkkDwAACSUPAAAJJg8AAAknDwAACSgPAAAJKQ8AAAkqDwAACSsPAAAJLA8AAAktDwAACS4PAAAJLw8AAAkwDwAACTEPAAAJMg8AAAkzDwAACTQPAAAJNQ8AAAk2DwAACTcPAAAJOA8AAAk5DwAADQIHAwMAAAABAAAAIAAAAAQKSW5rUG9pbnRWMQIAAAAJOg8AAAk7DwAACTwPAAAJPQ8AAAk+DwAACT8PAAAJQA8AAAlBDwAACUIPAAAJQw8AAAlEDwAACUUPAAAJRg8AAAlHDwAACUgPAAAJSQ8AAAlKDwAACUsPAAANDgUEAwAACklua1BvaW50VjEEAAAAAVgBWQ5QcmVzc3VyZUZhY3RvcglUaW1lU3RhbXAAAAAABgYLEAIAAAC0b5+ikyrYP1CVe1YSlpA/AAAAPwAAAAAAAAAAAQUDAAAEAwAAqiJv6Ir61z/woD0WRT2LPwAAAD8AAAAAAAAAAAEGAwAABAMAACT8VouG4tc/8KA9FkU9iz8AAAA/EAAAAAAAAAABBwMAAAQDAACg1T4ugsrXP/CgPRZFPYs/AAAAPxAAAAAAAAAAAQgDAAAEAwAAHK8m0X2y1z/woD0WRT2LPwAAAD8gAAAAAAAAAAEJAwAABAMAAJiIDnR5mtc/UJV7VhKWkD8AAAA/IAAAAAAAAAABCgMAAAQDAACOO965cGrXP1CVe1YSlpA/AAAAPyAAAAAAAAAAAQsDAAAEAwAAChXGXGxS1z8wWtghgo2TPwAAAD8vAAAAAAAAAAEMAwAABAMAAADIlaJjItc/MFrYIYKNkz8AAAA/LwAAAAAAAAABDQMAAAQDAAD4emXoWvLWPwgfNe3xhJY/AAAAPz8AAAAAAAAAAQ4DAAAEAwAAclRNi1ba1j/g45G4YXyZPwAAAD8/AAAAAAAAAAEPAwAABAMAAO4tNS5SwtY/yKjug9FznD8AAAA/TgAAAAAAAAABEAMAAAQDAABoBx3RTarWP6BtS09Ba58/AAAAP04AAAAAAAAAAREDAAAEAwAA5OAEdEmS1j+oewJzEK2iPwAAAD9OAAAAAAAAAAESAwAABAMAAGC67BZFetY/HN6wWMgopD8AAAA/XgAAAAAAAAABEwMAAAQDAABguuwWRXrWP4RAXz6ApKU/AAAAP14AAAAAAAAAARQDAAAEAwAAYLrsFkV61j/0og0kOCCnPwAAAD9uAAAAAAAAAAEVAwAABAMAAGC67BZFetY/1Gdq76cXqj8AAAA/bgAAAAAAAAABFgMAAAQDAABoBx3RTarWPzzKGNVfk6s/AAAAP30AAAAAAAAAARcDAAAEAwAA7i01LlLC1j88yhjVX5OrPwAAAD+NAAAAAAAAAAEYAwAABAMAAHJUTYtW2tY/PMoY1V+Tqz8AAAA/jQAAAAAAAAABGQMAAAQDAAD4emXoWvLWP9Rnau+nF6o/AAAAP50AAAAAAAAAARoDAAAEAwAAAMiVomMi1z/UZ2rvpxeqPwAAAD+dAAAAAAAAAAEbAwAABAMAAAoVxlxsUtc/1Gdq76cXqj8AAAA/rAAAAAAAAAABHAMAAAQDAACOO965cGrXP2QFvAnwm6g/AAAAP6wAAAAAAAAAAR0DAAAEAwAAmIgOdHma1z/0og0kOCCnPwAAAD+sAAAAAAAAAAEeAwAABAMAAByvJtF9stc/hEBfPoCkpT8AAAA/vAAAAAAAAAABHwMAAAQDAACg1T4ugsrXPxzesFjIKKQ/AAAAP7wAAAAAAAAAASADAAAEAwAAqiJv6Ir61z+oewJzEK2iPwAAAD/LAAAAAAAAAAEhAwAABAMAAC5Jh0WPEtg/PBlUjVgxoT8AAAA/ywAAAAAAAAABIgMAAAQDAAC0b5+ikyrYP6BtS09Ba58/AAAAP8sAAAAAAAAAASMDAAAEAwAAOJa3/5dC2D/g45G4YXyZPwAAAD/bAAAAAAAAAAEkAwAABAMAADiWt/+XQtg/MFrYIYKNkz8AAAA/6wAAAAAAAAABJQMAAAQDAAC0b5+ikyrYPwgfNe3xhJY/AAAAPwoBAAAAAAAAASYDAAAEAwAALkmHRY8S2D/g45G4YXyZPwAAAD8aAQAAAAAAAAEnAwAABAMAACT8VouG4tc/yKjug9FznD8AAAA/GgEAAAAAAAABKAMAAAQDAACg1T4ugsrXPzwZVI1YMaE/AAAAPykBAAAAAAAAASkDAAAEAwAAHK8m0X2y1z+oewJzEK2iPwAAAD8pAQAAAAAAAAEqAwAABAMAAJiIDnR5mtc/hEBfPoCkpT8AAAA/OQEAAAAAAAABKwMAAAQDAAAUYvYWdYLXP/SiDSQ4IKc/AAAAPzkBAAAAAAAAASwDAAAEAwAAjjveuXBq1z88yhjVX5OrPwAAAD9IAQAAAAAAAAEtAwAABAMAAAoVxlxsUtc/DI91oM+Krj8AAAA/SAEAAAAAAAABLgMAAAQDAACG7q3/ZzrXP/Yp6bUfwbA/AAAAP0gBAAAAAAAAAS8DAAAEAwAAhu6t/2c61z9ijJeb1zyyPwAAAD9YAQAAAAAAAAEwAwAABAMAAADIlaJjItc/BiAddGt2tD8AAAA/WAEAAAAAAAABMQMAAAQDAAB8oX1FXwrXP3aCy1kj8rU/AAAAP2gBAAAAAAAAATIDAAAEAwAAfKF9RV8K1z/i5Hk/2223PwAAAD9oAQAAAAAAAAEzAwAABAMAAHyhfUVfCtc/UkcoJZPpuD8AAAA/dwEAAAAAAAABNAMAAAQDAAB8oX1FXwrXP76p1gpLZbo/AAAAP3cBAAAAAAAAATUDAAAEAwAAfKF9RV8K1z8qDIXwAuG7PwAAAD+LAQAAAAAAAAE2AwAABAMAAHyhfUVfCtc/mm4z1rpcvT8AAAA/iwEAAAAAAAABNwMAAAQDAAAAyJWiYyLXP9KfCsmWGr4/AAAAP4sBAAAAAAAAATgDAAAEAwAAhu6t/2c61z8G0eG7cti+PwAAAD+bAQAAAAAAAAE5AwAABAMAAAoVxlxsUtc/NgK5rk6Wvz8AAAA/mwEAAAAAAAABOgMAAAQDAACOO965cGrXPzYCua5Olr8/AAAAP5sBAAAAAAAAATsDAAAEAwAAmIgOdHma1z+3GchQFSrAPwAAAD+qAQAAAAAAAAE8AwAABAMAAByvJtF9stc/txnIUBUqwD8AAAA/qgEAAAAAAAABPQMAAAQDAAAk/FaLhuLXPzYCua5Olr8/AAAAP7oBAAAAAAAAAT4DAAAEAwAALkmHRY8S2D82ArmuTpa/PwAAAD+6AQAAAAAAAAE/AwAABAMAADiWt/+XQtg/BtHhu3LYvj8AAAA/yQEAAAAAAAABQAMAAAQDAABC4+e5oHLYP9KfCsmWGr4/AAAAP8kBAAAAAAAAAUEDAAAEAwAATDAYdKmi2D+abjPWuly9PwAAAD/JAQAAAAAAAAFCAwAABAMAAFR9SC6y0tg/KgyF8ALhuz8AAAA/2QEAAAAAAAABQwMAAAQDAABeynjougLZP/barf0mI7s/AAAAP9kBAAAAAAAAAUQDAAAEAwAA5PCQRb8a2T+GeP8Xb6e5PwAAAD/pAQAAAAAAAAFFAwAABAMAANqjYIu26tg/CB817fGElj8AAAA/AAAAAAAAAAABRgMAAAQDAABeynjougLZPwgfNe3xhJY/AAAAPw8AAAAAAAAAAUcDAAAEAwAAaBeposMy2T/g45G4YXyZPwAAAD8fAAAAAAAAAAFIAwAABAMAAOw9wf/HStk/4OORuGF8mT8AAAA/LwAAAAAAAAABSQMAAAQDAAD2ivG50HrZP+DjkbhhfJk/AAAAPy8AAAAAAAAAAUoDAAAEAwAAerEJF9WS2T/g45G4YXyZPwAAAD8+AAAAAAAAAAFLAwAABAMAAIT+OdHdwtk/4OORuGF8mT8AAAA/PgAAAAAAAAABTAMAAAQDAAAKJVIu4trZP+DjkbhhfJk/AAAAP04AAAAAAAAAAU0DAAAEAwAAEnKC6OoK2j/g45G4YXyZPwAAAD9OAAAAAAAAAAFOAwAABAMAABy/sqLzOto/4OORuGF8mT8AAAA/TgAAAAAAAAABTwMAAAQDAACi5cr/91LaP+DjkbhhfJk/AAAAP14AAAAAAAAAAVADAAAEAwAAqjL7uQCD2j/g45G4YXyZPwAAAD9eAAAAAAAAAAFRAwAABAMAADBZExcFm9o/4OORuGF8mT8AAAA/bQAAAAAAAAABUgMAAAQDAAA6pkPRDcvaP+DjkbhhfJk/AAAAP20AAAAAAAAAAVMDAAAEAwAAvsxbLhLj2j/g45G4YXyZPwAAAD99AAAAAAAAAAFUAwAABAMAAELzc4sW+9o/4OORuGF8mT8AAAA/fQAAAAAAAAABVQMAAAQDAADIGYzoGhPbP+DjkbhhfJk/AAAAP4wAAAAAAAAAAVYDAAAEAwAAyBmM6BoT2z/IqO6D0XOcPwAAAD+cAAAAAAAAAAFXAwAABAMAAF7KeOi6Atk/PMoY1V+Tqz8AAAA/AAAAAAAAAAABWAMAAAQDAABoF6miwzLZPzzKGNVfk6s/AAAAPwAAAAAAAAAAAVkDAAAEAwAA7D3B/8dK2T88yhjVX5OrPwAAAD8AAAAAAAAAAAFaAwAABAMAAPaK8bnQetk/PMoY1V+Tqz8AAAA/EAAAAAAAAAABWwMAAAQDAAB6sQkX1ZLZPzzKGNVfk6s/AAAAPxAAAAAAAAAAAVwDAAAEAwAAhP450d3C2T88yhjVX5OrPwAAAD8gAAAAAAAAAAFdAwAABAMAAAolUi7i2tk/PMoY1V+Tqz8AAAA/IAAAAAAAAAABXgMAAAQDAAAScoLo6graPzzKGNVfk6s/AAAAPyAAAAAAAAAAAV8DAAAEAwAAHL+yovM62j88yhjVX5OrPwAAAD8vAAAAAAAAAAFgAwAABAMAAKLlyv/3Uto/PMoY1V+Tqz8AAAA/LwAAAAAAAAABYQMAAAQDAACqMvu5AIPaPzzKGNVfk6s/AAAAPz8AAAAAAAAAAWIDAAAEAwAAMFkTFwWb2j88yhjVX5OrPwAAAD8/AAAAAAAAAAFjAwAABAMAAHB0ZS5C69s/oG1LT0Frnz8AAAA/AAAAAAAAAAABZAMAAAQDAABwdGUuQuvbPzwZVI1YMaE/AAAAPwAAAAAAAAAAAWUDAAAEAwAA9Jp9i0YD3D+oewJzEK2iPwAAAD8AAAAAAAAAAAFmAwAABAMAAPSafYtGA9w/hEBfPoCkpT8AAAA/EAAAAAAAAAABZwMAAAQDAABwdGUuQuvbP/SiDSQ4IKc/AAAAPx8AAAAAAAAAAWgDAAAEAwAAcHRlLkLr2z9kBbwJ8JuoPwAAAD8fAAAAAAAAAAFpAwAABAMAAHB0ZS5C69s/PMoY1V+Tqz8AAAA/LwAAAAAAAAABagMAAAQDAABwdGUuQuvbP5wsx7oXD60/AAAAPy8AAAAAAAAAAWsDAAAEAwAAcHRlLkLr2z8Mj3Wgz4quPwAAAD8/AAAAAAAAAAFsAwAABAMAAHB0ZS5C69s/vvgRw0MDsD8AAAA/PwAAAAAAAAABbQMAAAQDAABwdGUuQuvbP/Yp6bUfwbA/AAAAPz8AAAAAAAAAAW4DAAAEAwAAcHRlLkLr2z9ijJeb1zyyPwAAAD9OAAAAAAAAAAFvAwAABAMAAHB0ZS5C69s/9inptR/BsD8AAAA/jQAAAAAAAAABcAMAAAQDAABwdGUuQuvbPwyPdaDPiq4/AAAAP40AAAAAAAAAAXEDAAAEAwAAcHRlLkLr2z+cLMe6Fw+tPwAAAD+cAAAAAAAAAAFyAwAABAMAAPSafYtGA9w/1Gdq76cXqj8AAAA/nAAAAAAAAAABcwMAAAQDAAD0mn2LRgPcP2QFvAnwm6g/AAAAP6wAAAAAAAAAAXQDAAAEAwAAesGV6Eob3D+EQF8+gKSlPwAAAD+sAAAAAAAAAAF1AwAABAMAAHrBlehKG9w/HN6wWMgopD8AAAA/rAAAAAAAAAABdgMAAAQDAAD+561FTzPcP6h7AnMQraI/AAAAP7wAAAAAAAAAAXcDAAAEAwAACDXe/1dj3D+gbUtPQWufPwAAAD/LAAAAAAAAAAF4AwAABAMAAI5b9lxce9w/oG1LT0Frnz8AAAA/2wAAAAAAAAABeQMAAAQDAACYqCYXZavcP6BtS09Ba58/AAAAP+sAAAAAAAAAAXoDAAAEAwAAHM8+dGnD3D+oewJzEK2iPwAAAD/rAAAAAAAAAAF7AwAABAMAAKD1VtFt29w/HN6wWMgopD8AAAA/+gAAAAAAAAABfAMAAAQDAACg9VbRbdvcP4RAXz6ApKU/AAAAP/oAAAAAAAAAAX0DAAAEAwAAJhxvLnLz3D9kBbwJ8JuoPwAAAD8KAQAAAAAAAAF+AwAABAMAACYcby5y89w/1Gdq76cXqj8AAAA/CgEAAAAAAAABfwMAAAQDAAAmHG8ucvPcPzzKGNVfk6s/AAAAPxkBAAAAAAAAAYADAAAEAwAAJhxvLnLz3D+cLMe6Fw+tPwAAAD8ZAQAAAAAAAAGBAwAABAMAACYcby5y89w/DI91oM+Krj8AAAA/GQEAAAAAAAABggMAAAQDAAAmHG8ucvPcP/Yp6bUfwbA/AAAAPykBAAAAAAAAAYMDAAAEAwAAJhxvLnLz3D8qW8Co+36xPwAAAD85AQAAAAAAAAGEAwAABAMAACYcby5y89w/9inptR/BsD8AAAA/aAEAAAAAAAABhQMAAAQDAAAmHG8ucvPcP5wsx7oXD60/AAAAP2gBAAAAAAAAAYYDAAAEAwAAqkKHi3YL3T88yhjVX5OrPwAAAD93AQAAAAAAAAGHAwAABAMAAKpCh4t2C90/ZAW8CfCbqD8AAAA/dwEAAAAAAAABiAMAAAQDAAAwaZ/oeiPdP/SiDSQ4IKc/AAAAP4cBAAAAAAAAAYkDAAAEAwAAtI+3RX873T+EQF8+gKSlPwAAAD+HAQAAAAAAAAGKAwAABAMAADi2z6KDU90/qHsCcxCtoj8AAAA/hwEAAAAAAAABiwMAAAQDAAC+3Of/h2vdP6h7AnMQraI/AAAAP5YBAAAAAAAAAYwDAAAEAwAAQgMAXYyD3T88GVSNWDGhPwAAAD+WAQAAAAAAAAGNAwAABAMAAMgpGLqQm90/oG1LT0Frnz8AAAA/pQEAAAAAAAABjgMAAAQDAABMUDAXlbPdP6BtS09Ba58/AAAAP6UBAAAAAAAAAY8DAAAEAwAAVp1g0Z3j3T+gbUtPQWufPwAAAD+1AQAAAAAAAAGQAwAABAMAANrDeC6i+90/oG1LT0Frnz8AAAA/tQEAAAAAAAABkQMAAAQDAABe6pCLphPeP6BtS09Ba58/AAAAP7UBAAAAAAAAAZIDAAAEAwAA5BCp6Kor3j+oewJzEK2iPwAAAD/EAQAAAAAAAAGTAwAABAMAAGg3wUWvQ94/HN6wWMgopD8AAAA/1AEAAAAAAAABlAMAAAQDAABoN8FFr0PeP4RAXz6ApKU/AAAAP9QBAAAAAAAAAZUDAAAEAwAA7l3ZorNb3j/0og0kOCCnPwAAAD/kAQAAAAAAAAGWAwAABAMAAO5d2aKzW94/ZAW8CfCbqD8AAAA/5AEAAAAAAAABlwMAAAQDAADuXdmis1veP9Rnau+nF6o/AAAAP/MBAAAAAAAAAZgDAAAEAwAA7l3ZorNb3j88yhjVX5OrPwAAAD/zAQAAAAAAAAGZAwAABAMAAO5d2aKzW94/nCzHuhcPrT8AAAA/8wEAAAAAAAABmgMAAAQDAADuXdmis1veP774EcNDA7A/AAAAPxICAAAAAAAAAZsDAAAEAwAAcoTx/7dz3j+++BHDQwOwPwAAAD8SAgAAAAAAAAGcAwAABAMAABSSmovWG98/CB817fGElj8AAAA/AAAAAAAAAAABnQMAAAQDAACYuLLo2jPfP+DjkbhhfJk/AAAAPxAAAAAAAAAAAZ4DAAAEAwAAogXjouNj3z/IqO6D0XOcPwAAAD8QAAAAAAAAAAGfAwAABAMAACYs+//ne98/PBlUjVgxoT8AAAA/IAAAAAAAAAABoAMAAAQDAAAmLPv/53vfP6h7AnMQraI/AAAAPy8AAAAAAAAAAaEDAAAEAwAArFITXeyT3z8c3rBYyCikPwAAAD8/AAAAAAAAAAGiAwAABAMAADB5K7rwq98/HN6wWMgopD8AAAA/XgAAAAAAAAABowMAAAQDAAC0n0MX9cPfP1CVe1YSlpA/AAAAPwAAAAAAAAAAAaQDAAAEAwAArFITXeyT3z8wWtghgo2TPwAAAD8QAAAAAAAAAAGlAwAABAMAACYs+//ne98/4OORuGF8mT8AAAA/IAAAAAAAAAABpgMAAAQDAACiBeOi42PfP8io7oPRc5w/AAAAPy4AAAAAAAAAAacDAAAEAwAAHt/KRd9L3z+gbUtPQWufPwAAAD89AAAAAAAAAAGoAwAABAMAAB7fykXfS98/PBlUjVgxoT8AAAA/PQAAAAAAAAABqQMAAAQDAACYuLLo2jPfP6h7AnMQraI/AAAAP00AAAAAAAAAAaoDAAAEAwAAmLiy6Noz3z8c3rBYyCikPwAAAD9NAAAAAAAAAAGrAwAABAMAABSSmovWG98/hEBfPoCkpT8AAAA/XQAAAAAAAAABrAMAAAQDAACsUhNd7JPfPyAbldELv34/AAAAPwAAAAAAAAAAAa0DAAAEAwAArFITXeyT3z/woD0WRT2LPwAAAD8fAAAAAAAAAAGuAwAABAMAAKxSE13sk98/MFrYIYKNkz8AAAA/HwAAAAAAAAABrwMAAAQDAACsUhNd7JPfPwgfNe3xhJY/AAAAPy4AAAAAAAAAAbADAAAEAwAAJiz7/+d73z/g45G4YXyZPwAAAD8uAAAAAAAAAAGxAwAABAMAACYs+//ne98/oG1LT0Frnz8AAAA/PgAAAAAAAAABsgMAAAQDAAAmLPv/53vfPzwZVI1YMaE/AAAAPz4AAAAAAAAAAbMDAAAEAwAAJiz7/+d73z+oewJzEK2iPwAAAD9OAAAAAAAAAAG0AwAABAMAACYs+//ne98/HN6wWMgopD8AAAA/TgAAAAAAAAABtQMAAAQDAACiBeOi42PfP/SiDSQ4IKc/AAAAP10AAAAAAAAAAbYDAAAEAwAAjmuCLtID3z88GVSNWDGhPwAAAD8AAAAAAAAAAAG3AwAABAMAAJi4sujaM98/PBlUjVgxoT8AAAA/HwAAAAAAAAABuAMAAAQDAAAe38pF30vfPzwZVI1YMaE/AAAAPx8AAAAAAAAAAbkDAAAEAwAAogXjouNj3z88GVSNWDGhPwAAAD8vAAAAAAAAAAG6AwAABAMAACYs+//ne98/PBlUjVgxoT8AAAA/LwAAAAAAAAABuwMAAAQDAAAweSu68KvfPzwZVI1YMaE/AAAAPz8AAAAAAAAAAbwDAAAEAwAAtJ9DF/XD3z88GVSNWDGhPwAAAD8/AAAAAAAAAAG9AwAABAMAAL7sc9H9898/PBlUjVgxoT8AAAA/PwAAAAAAAAABvgMAAAQDAACiCUYXAQbgPzwZVI1YMaE/AAAAP04AAAAAAAAAAb8DAAAEAwAAJjBedAUe4D+gbUtPQWufPwAAAD9OAAAAAAAAAAHAAwAABAMAAGdD6qIHKuA/oG1LT0Frnz8AAAA/XgAAAAAAAAABwQMAAAQDAAChEQwAPErhP0AXhH9lToU/AAAAPwAAAAAAAAAAAcIDAAAEAwAAHevzojcy4T9AF4R/ZU6FPwAAAD8QAAAAAAAAAAHDAwAABAMAAJjE20UzGuE/8KA9FkU9iz8AAAA/HwAAAAAAAAABxAMAAAQDAABWsU8XMQ7hP1CVe1YSlpA/AAAAPx8AAAAAAAAAAcUDAAAEAwAA0Yo3uiz24D8wWtghgo2TPwAAAD8vAAAAAAAAAAHGAwAABAMAAExkH10o3uA/CB817fGElj8AAAA/LwAAAAAAAAABxwMAAAQDAADHPQcAJMbgP+DjkbhhfJk/AAAAPz8AAAAAAAAAAcgDAAAEAwAAQhfvoh+u4D/IqO6D0XOcPwAAAD8/AAAAAAAAAAHJAwAABAMAAL3w1kUbluA/oG1LT0Frnz8AAAA/TgAAAAAAAAABygMAAAQDAAB73UoXGYrgP6h7AnMQraI/AAAAP04AAAAAAAAAAcsDAAAEAwAA9rYyuhRy4D+EQF8+gKSlPwAAAD9OAAAAAAAAAAHMAwAABAMAALOjposSZuA/ZAW8CfCbqD8AAAA/XgAAAAAAAAABzQMAAAQDAABxkBpdEFrgPzzKGNVfk6s/AAAAP14AAAAAAAAAAc4DAAAEAwAAL32OLg5O4D+cLMe6Fw+tPwAAAD9tAAAAAAAAAAHPAwAABAMAAOxpAgAMQuA/vvgRw0MDsD8AAAA/bQAAAAAAAAAB0AMAAAQDAADsaQIADELgP/Yp6bUfwbA/AAAAP20AAAAAAAAAAdEDAAAEAwAA7GkCAAxC4D9ijJeb1zyyPwAAAD99AAAAAAAAAAHSAwAABAMAAC99ji4OTuA/mr1ujrP6sj8AAAA/fQAAAAAAAAAB0wMAAAQDAABxkBpdEFrgP87uRYGPuLM/AAAAP40AAAAAAAAAAdQDAAAEAwAAs6OmixJm4D/O7kWBj7izPwAAAD+NAAAAAAAAAAHVAwAABAMAAPa2MroUcuA/BiAddGt2tD8AAAA/nAAAAAAAAAAB1gMAAAQDAAB73UoXGYrgPwYgHXRrdrQ/AAAAP5wAAAAAAAAAAdcDAAAEAwAA/wNjdB2i4D8+UfRmRzS1PwAAAD+sAAAAAAAAAAHYAwAABAMAAIUqe9EhuuA/PlH0Zkc0tT8AAAA/rAAAAAAAAAAB2QMAAAQDAAAKUZMuJtLgPwYgHXRrdrQ/AAAAP6wAAAAAAAAAAdoDAAAEAwAAjneriyrq4D8GIB10a3a0PwAAAD+8AAAAAAAAAAHbAwAABAMAABOew+guAuE/zu5FgY+4sz8AAAA/vAAAAAAAAAAB3AMAAAQDAACYxNtFMxrhP87uRYGPuLM/AAAAP8sAAAAAAAAAAd0DAAAEAwAAHevzojcy4T+avW6Os/qyPwAAAD/LAAAAAAAAAAHeAwAABAMAAKERDAA8SuE/KlvAqPt+sT8AAAA/ywAAAAAAAAAB3wMAAAQDAADtccjoRobhPyAbldELv34/AAAAPwAAAAAAAAAAAeADAAAEAwAAMIVUF0mS4T9AF4R/ZU6FPwAAAD8AAAAAAAAAAAHhAwAABAMAAHKY4EVLnuE/8KA9FkU9iz8AAAA/AAAAAAAAAAAB4gMAAAQDAAC1q2x0TarhPzBa2CGCjZM/AAAAPxAAAAAAAAAAAeMDAAAEAwAAOdKE0VHC4T8IHzXt8YSWPwAAAD8eAAAAAAAAAAHkAwAABAMAAHzlEABUzuE/yKjug9FznD8AAAA/LgAAAAAAAAAB5QMAAAQDAAC++JwuVtrhP6BtS09Ba58/AAAAPz0AAAAAAAAAAeYDAAAEAwAAAAwpXVjm4T/IqO6D0XOcPwAAAD9dAAAAAAAAAAHnAwAABAMAAPe++KJPtuE/QBeEf2VOhT8AAAA/AAAAAAAAAAAB6AMAAAQDAABymOBFS57hP/CgPRZFPYs/AAAAPwAAAAAAAAAAAekDAAAEAwAA7XHI6EaG4T8wWtghgo2TPwAAAD8AAAAAAAAAAAHqAwAABAMAAO1xyOhGhuE/CB817fGElj8AAAA/DwAAAAAAAAAB6wMAAAQDAADtccjoRobhP+DjkbhhfJk/AAAAPw8AAAAAAAAAAewDAAAEAwAAq148ukR64T+gbUtPQWufPwAAAD8fAAAAAAAAAAHtAwAABAMAAKtePLpEeuE/PBlUjVgxoT8AAAA/LwAAAAAAAAAB7gMAAAQDAAC++JwuVtrhP4DQu9o1Dlw/AAAAPwAAAAAAAAAAAe8DAAAEAwAAfOUQAFTO4T+AByKkTOFyPwAAAD8AAAAAAAAAAAHwAwAABAMAAHzlEABUzuE/QBeEf2VOhT8AAAA/HwAAAAAAAAAB8QMAAAQDAAB85RAAVM7hP/CgPRZFPYs/AAAAPx8AAAAAAAAAAfIDAAAEAwAAOdKE0VHC4T9QlXtWEpaQPwAAAD8uAAAAAAAAAAHzAwAABAMAADnShNFRwuE/MFrYIYKNkz8AAAA/LgAAAAAAAAAB9AMAAAQDAAD3vviiT7bhPwgfNe3xhJY/AAAAPy4AAAAAAAAAAfUDAAAEAwAAtatsdE2q4T/IqO6D0XOcPwAAAD8+AAAAAAAAAAH2AwAABAMAAGlLsItCbuE/UJV7VhKWkD8AAAA/AAAAAAAAAAAB9wMAAAQDAACrXjy6RHrhP1CVe1YSlpA/AAAAPwAAAAAAAAAAAfgDAAAEAwAA7XHI6EaG4T9QlXtWEpaQPwAAAD8AAAAAAAAAAAH5AwAABAMAAHKY4EVLnuE/UJV7VhKWkD8AAAA/EAAAAAAAAAAB+gMAAAQDAAC1q2x0TarhP1CVe1YSlpA/AAAAPx8AAAAAAAAAAfsDAAAEAwAAOdKE0VHC4T8wWtghgo2TPwAAAD8fAAAAAAAAAAH8AwAABAMAAHzlEABUzuE/MFrYIYKNkz8AAAA/LwAAAAAAAAAB/QMAAAQDAAAADCldWObhPzBa2CGCjZM/AAAAPy8AAAAAAAAAAf4DAAAEAwAAQx+1i1ry4T8wWtghgo2TPwAAAD8vAAAAAAAAAAH/AwAABAMAAMhFzeheCuI/MFrYIYKNkz8AAAA/PwAAAAAAAAABAAQAAAQDAAAJWVkXYRbiPzBa2CGCjZM/AAAAPz8AAAAAAAAAAQEEAAAEAwAATGzlRWMi4j8wWtghgo2TPwAAAD9OAAAAAAAAAAECBAAABAMAAExs5UVjIuI/zu5FgY+4sz8AAAA/AAAAAAAAAAABAwQAAAQDAACOf3F0ZS7iP5q9bo6z+rI/AAAAPwAAAAAAAAAAAQQEAAAEAwAAE6aJ0WlG4j8qW8Co+36xPwAAAD8AAAAAAAAAAAEFBAAABAMAAFW5FQBsUuI/9inptR/BsD8AAAA/AAAAAAAAAAABBgQAAAQDAACYzKEubl7iPwyPdaDPiq4/AAAAPxAAAAAAAAAAAQcEAAAEAwAAmMyhLm5e4j88yhjVX5OrPwAAAD8QAAAAAAAAAAEIBAAABAMAANnfLV1wauI/ZAW8CfCbqD8AAAA/HwAAAAAAAAABCQQAAAQDAAAd87mLcnbiP/SiDSQ4IKc/AAAAPx8AAAAAAAAAAQoEAAAEAwAAXgZGunSC4j8c3rBYyCikPwAAAD8vAAAAAAAAAAELBAAABAMAAKEZ0uh2juI/PBlUjVgxoT8AAAA/LwAAAAAAAAABDAQAAAQDAADjLF4XeZriP8io7oPRc5w/AAAAPy8AAAAAAAAAAQ0EAAAEAwAAJkDqRXum4j8IHzXt8YSWPwAAAD8+AAAAAAAAAAEOBAAABAMAACZA6kV7puI/MFrYIYKNkz8AAAA/PgAAAAAAAAABDwQAAAQDAABoU3Z0fbLiP1CVe1YSlpA/AAAAP04AAAAAAAAAARAEAAAEAwAAaFN2dH2y4j9AF4R/ZU6FPwAAAD9OAAAAAAAAAAERBAAABAMAAGhTdnR9suI/IBuV0Qu/fj8AAAA/XgAAAAAAAAABEgQAAAQDAACrZgKjf77iP4AHIqRM4XI/AAAAP14AAAAAAAAAARMEAAAEAwAAaFN2dH2y4j+A0LvaNQ5cPwAAAD99AAAAAAAAAAEUBAAABAMAACZA6kV7puI/gNC72jUOXD8AAAA/jQAAAAAAAAABFQQAAAQDAADjLF4XeZriP4DQu9o1Dlw/AAAAP40AAAAAAAAAARYEAAAEAwAAoRnS6HaO4j+AByKkTOFyPwAAAD+cAAAAAAAAAAEXBAAABAMAAKEZ0uh2juI/QBeEf2VOhT8AAAA/rAAAAAAAAAABGAQAAAQDAADjLF4XeZriP1CVe1YSlpA/AAAAP7sAAAAAAAAAARkEAAAEAwAA4yxeF3ma4j8wWtghgo2TPwAAAD+7AAAAAAAAAAEaBAAABAMAACZA6kV7puI/CB817fGElj8AAAA/0AAAAAAAAAABGwQAAAQDAABoU3Z0fbLiP+DjkbhhfJk/AAAAP9AAAAAAAAAAARwEAAAEAwAAq2YCo3++4j/IqO6D0XOcPwAAAD/gAAAAAAAAAAEdBAAABAMAAO15jtGByuI/oG1LT0Frnz8AAAA/4AAAAAAAAAABHgQAAAQDAABxoKYuhuLiPzwZVI1YMaE/AAAAP+AAAAAAAAAAAR8EAAAEAwAAtLMyXYju4j+oewJzEK2iPwAAAD/vAAAAAAAAAAEgBAAABAMAADnaSrqMBuM/HN6wWMgopD8AAAA/7wAAAAAAAAABIQQAAAQDAAB77dbojhLjP4RAXz6ApKU/AAAAP/8AAAAAAAAAASIEAAAEAwAAABTvRZMq4z/0og0kOCCnPwAAAD//AAAAAAAAAAEjBAAABAMAAEMne3SVNuM/ZAW8CfCbqD8AAAA/DwEAAAAAAAABJAQAAAQDAACEOgejl0LjPzzKGNVfk6s/AAAAPw8BAAAAAAAAASUEAAAEAwAAyE2T0ZlO4z+cLMe6Fw+tPwAAAD8PAQAAAAAAAAEmBAAABAMAAAlhHwCcWuM/DI91oM+Krj8AAAA/HgEAAAAAAAABJwQAAAQDAACOhzddoHLjP774EcNDA7A/AAAAPy4BAAAAAAAAASgEAAAEAwAAjoc3XaBy4z8qW8Co+36xPwAAAD89AQAAAAAAAAEpBAAABAMAAI6HN12gcuM/YoyXm9c8sj8AAAA/PQEAAAAAAAABKgQAAAQDAAAJYR8AnFrjP87uRYGPuLM/AAAAP00BAAAAAAAAASsEAAAEAwAAyE2T0ZlO4z/O7kWBj7izPwAAAD9dAQAAAAAAAAEsBAAABAMAAEMne3SVNuM/BiAddGt2tD8AAAA/XQEAAAAAAAABLQQAAAQDAAAAFO9FkyrjPwYgHXRrdrQ/AAAAP10BAAAAAAAAAS4EAAAEAwAAe+3W6I4S4z8+UfRmRzS1PwAAAD9sAQAAAAAAAAEvBAAABAMAAPbGvouK+uI/PlH0Zkc0tT8AAAA/bAEAAAAAAAABMAQAAAQDAABxoKYuhuLiPz5R9GZHNLU/AAAAP3wBAAAAAAAAATEEAAAEAwAA7XmO0YHK4j92gstZI/K1PwAAAD98AQAAAAAAAAEyBAAABAMAAGhTdnR9suI/doLLWSPytT8AAAA/jAEAAAAAAAABMwQAAAQDAADjLF4XeZriP3aCy1kj8rU/AAAAP4wBAAAAAAAAATQEAAAEAwAAoRnS6HaO4j92gstZI/K1PwAAAD+bAQAAAAAAAAE1BAAABAMAAB3zuYtyduI/doLLWSPytT8AAAA/mwEAAAAAAAABNgQAAAQDAADZ3y1dcGriP3aCy1kj8rU/AAAAP5sBAAAAAAAAATcEAAAEAwAAVbkVAGxS4j8+UfRmRzS1PwAAAD+rAQAAAAAAAAE4BAAABAMAAFW5FQBsUuI/BiAddGt2tD8AAAA/ugEAAAAAAAABOQQAAAQDAABpWzxduPbjP4AHIqRM4XI/AAAAPwAAAAAAAAAAAToEAAAEAwAAaVs8Xbj24z9AF4R/ZU6FPwAAAD8fAAAAAAAAAAE7BAAABAMAAGlbPF249uM/8KA9FkU9iz8AAAA/HwAAAAAAAAABPAQAAAQDAABpWzxduPbjP1CVe1YSlpA/AAAAPx8AAAAAAAAAAT0EAAAEAwAAJkiwLrbq4z8wWtghgo2TPwAAAD8jAAAAAAAAAAE+BAAABAMAACZIsC626uM/4OORuGF8mT8AAAA/IwAAAAAAAAABPwQAAAQDAAAmSLAuturjP8io7oPRc5w/AAAAPzIAAAAAAAAAAUAEAAAEAwAAJkiwLrbq4z88GVSNWDGhPwAAAD8yAAAAAAAAAAFBBAAABAMAACZIsC626uM/HN6wWMgopD8AAAA/QgAAAAAAAAABQgQAAAQDAAAmSLAuturjP4RAXz6ApKU/AAAAP0IAAAAAAAAAAUMEAAAEAwAAJkiwLrbq4z9kBbwJ8JuoPwAAAD9CAAAAAAAAAAFEBAAABAMAACZIsC626uM/PMoY1V+Tqz8AAAA/UgAAAAAAAAABRQQAAAQDAADkNCQAtN7jP5wsx7oXD60/AAAAP1IAAAAAAAAAAUYEAAAEAwAA5DQkALTe4z+++BHDQwOwPwAAAD9hAAAAAAAAAAFHBAAABAMAAOQ0JAC03uM/9inptR/BsD8AAAA/YQAAAAAAAAABSAQAAAQDAADkNCQAtN7jP2KMl5vXPLI/AAAAP2EAAAAAAAAAAUkEAAAEAwAA5DQkALTe4z+avW6Os/qyPwAAAD9xAAAAAAAAAAFKBAAABAMAAOQ0JAC03uM/zu5FgY+4sz8AAAA/cQAAAAAAAAABSwQAAAQDAADkNCQAtN7jPz5R9GZHNLU/AAAAP4AAAAAAAAAAAUwEAAAEAwAA5DQkALTe4z8GIB10a3a0PwAAAD+gAAAAAAAAAAFNBAAABAMAAHvt1uiOEuM/8KA9FkU9iz8AAAA/AAAAAAAAAAABTgQAAAQDAAC+AGMXkR7jP/CgPRZFPYs/AAAAPwAAAAAAAAAAAU8EAAAEAwAAABTvRZMq4z9QlXtWEpaQPwAAAD8AAAAAAAAAAAFQBAAABAMAAIQ6B6OXQuM/UJV7VhKWkD8AAAA/EAAAAAAAAAABUQQAAAQDAAAJYR8AnFrjP1CVe1YSlpA/AAAAPyAAAAAAAAAAAVIEAAAEAwAA0ZrDi6J+4z9QlXtWEpaQPwAAAD8gAAAAAAAAAAFTBAAABAMAAJjUZxepouM/UJV7VhKWkD8AAAA/IAAAAAAAAAABVAQAAAQDAABfDgyjr8bjP1CVe1YSlpA/AAAAPy8AAAAAAAAAAVUEAAAEAwAAaVs8Xbj24z9QlXtWEpaQPwAAAD8vAAAAAAAAAAFWBAAABAMAAC+V4Oi+GuQ/UJV7VhKWkD8AAAA/PwAAAAAAAAABVwQAAAQDAAA54hCjx0rkP1CVe1YSlpA/AAAAPz8AAAAAAAAAAVgEAAAEAwAAQy9BXdB65D9QlXtWEpaQPwAAAD9PAAAAAAAAAAFZBAAABAMAAAlp5ejWnuQ/UJV7VhKWkD8AAAA/TwAAAAAAAAABWgQAAAQDAADRool03cLkP1CVe1YSlpA/AAAAP14AAAAAAAAAAVsEAAAEAwAA2u+5Luby5D8wWtghgo2TPwAAAD9eAAAAAAAAAAFcBAAABAMAAF8W0ovqCuU/MFrYIYKNkz8AAAA/XgAAAAAAAAABXQQAAAQDAAAmUHYX8S7lPzBa2CGCjZM/AAAAP24AAAAAAAAAAV4EAAAEAwAAaWMCRvM65T8IHzXt8YSWPwAAAD9uAAAAAAAAAAFfBAAABAMAAKt2jnT1RuU/CB817fGElj8AAAA/fQAAAAAAAAABYAQAAAQDAADuiRqj91LlPwgfNe3xhJY/AAAAP30AAAAAAAAAAWEEAAAEAwAA8Gw8NJfonj/JD/wOYd/DPwAAAD8AAAAAAAAAAAFiBAAABAMAAPBsPDSX6J4/ZahnCE8+xD8AAAA/AAAAAAAAAAABYwQAAAQDAADwbDw0l+ieP5vZPvsq/MQ/AAAAPw8AAAAAAAAAAWQEAAAEAwAA8Gw8NJfonj85cqr0GFvFPwAAAD8PAAAAAAAAAAFlBAAABAMAAPBsPDSX6J4/0woW7ga6xT8AAAA/DwAAAAAAAAABZgQAAAQDAADwbDw0l+ieP2+jgef0GMY/AAAAPx8AAAAAAAAAAWcEAAAEAwAA8Gw8NJfonj+l1Fja0NbGPwAAAD8fAAAAAAAAAAFoBAAABAMAAPBsPDSX6J4/P23E0741xz8AAAA/LwAAAAAAAAABaQQAAAQDAADwbDw0l+ieP90FMM2slMc/AAAAPy8AAAAAAAAAAWoEAAAEAwAA8Gw8NJfonj95npvGmvPHPwAAAD8+AAAAAAAAAAFrBAAABAMAAKBq34JuNKA/P23E0741xz8AAAA/bQAAAAAAAAABbAQAAAQDAACgat+CbjSgP6XUWNrQ1sY/AAAAP30AAAAAAAAAAW0EAAAEAwAAoGrfgm40oD8JPO3g4nfGPwAAAD99AAAAAAAAAAFuBAAABAMAAKBq34JuNKA/0woW7ga6xT8AAAA/jAAAAAAAAAABbwQAAAQDAACgat+CbjSgPzlyqvQYW8U/AAAAP4wAAAAAAAAAAXAEAAAEAwAAxJ6ga5H0oD+b2T77KvzEPwAAAD+MAAAAAAAAAAFxBAAABAMAAMSeoGuR9KA/ZahnCE8+xD8AAAA/nAAAAAAAAAABcgQAAAQDAAAQByM913SiP8kP/A5h38M/AAAAP6wAAAAAAAAAAXMEAAAEAwAANDvkJfo0oz8vd5AVc4DDPwAAAD+7AAAAAAAAAAF0BAAABAMAAFxvpQ4d9aM/L3eQFXOAwz8AAAA/ywAAAAAAAAABdQQAAAQDAACAo2b3P7WkP8kP/A5h38M/AAAAP8sAAAAAAAAAAXYEAAAEAwAAqNcn4GJ1pT8BQdMBPZ3EPwAAAD/aAAAAAAAAAAF3BAAABAMAAKjXJ+BidaU/m9k++yr8xD8AAAA/6gAAAAAAAAABeAQAAAQDAACo1yfgYnWlP9MKFu4GusU/AAAAP+oAAAAAAAAAAXkEAAAEAwAAqNcn4GJ1pT9vo4Hn9BjGPwAAAD/6AAAAAAAAAAF6BAAABAMAAMwL6ciFNaY/CTzt4OJ3xj8AAAA/CQEAAAAAAAABewQAAAQDAADMC+nIhTWmP2+jgef0GMY/AAAAP0gBAAAAAAAAAXwEAAAEAwAA9D+qsaj1pj85cqr0GFvFPwAAAD9IAQAAAAAAAAF9BAAABAMAAPQ/qrGo9aY/m9k++yr8xD8AAAA/VwEAAAAAAAABfgQAAAQDAAD0P6qxqPWmPwFB0wE9ncQ/AAAAP1cBAAAAAAAAAX8EAAAEAwAAHHRrmsu1pz9lqGcITz7EPwAAAD9nAQAAAAAAAAGABAAABAMAAECoLIPudag/L3eQFXOAwz8AAAA/dwEAAAAAAAABgQQAAAQDAABo3O1rETapP5PeJByFIcM/AAAAP3cBAAAAAAAAAYIEAAAEAwAAjBCvVDT2qT/5Rbkil8LCPwAAAD+GAQAAAAAAAAGDBAAABAMAANR4MSZ6dqs/+UW5IpfCwj8AAAA/lgEAAAAAAAABhAQAAAQDAAD8rPIOnTasP5PeJByFIcM/AAAAP6YBAAAAAAAAAYUEAAAEAwAAIOGz97/2rD8vd5AVc4DDPwAAAD+1AQAAAAAAAAGGBAAABAMAACDhs/e/9qw/yQ/8DmHfwz8AAAA/tQEAAAAAAAABhwQAAAQDAAAg4bP3v/asP2WoZwhPPsQ/AAAAP8UBAAAAAAAAAYgEAAAEAwAAIOGz97/2rD8BQdMBPZ3EPwAAAD/FAQAAAAAAAAGJBAAABAMAACDhs/e/9qw/m9k++yr8xD8AAAA/1AEAAAAAAAABigQAAAQDAAAg4bP3v/asPzlyqvQYW8U/AAAAP9QBAAAAAAAAAYsEAAAEAwAAIOGz97/2rD/TChbuBrrFPwAAAD/UAQAAAAAAAAGMBAAABAMAACDhs/e/9qw/CTzt4OJ3xj8AAAA/5AEAAAAAAAABjQQAAAQDAABsSTbJBXeuPwk87eDid8Y/AAAAPwMCAAAAAAAAAY4EAAAEAwAAYo8A/B+csj+T3iQchSHDPwAAAD8AAAAAAAAAAAGPBAAABAMAAIjDweRCXLM/k94kHIUhwz8AAAA/DwAAAAAAAAABkAQAAAQDAACcXSJZVLyzP5PeJByFIcM/AAAAPw8AAAAAAAAAAZEEAAAEAwAAwJHjQXd8tD+T3iQchSHDPwAAAD8fAAAAAAAAAAGSBAAABAMAAObFpCqaPLU/k94kHIUhwz8AAAA/LgAAAAAAAAABkwQAAAQDAAD4XwWfq5y1P5PeJByFIcM/AAAAPz4AAAAAAAAAAZQEAAAEAwAAHpTGh85ctj+T3iQchSHDPwAAAD9OAAAAAAAAAAGVBAAABAMAAIjDweRCXLM/0woW7ga6xT8AAAA/AAAAAAAAAAABlgQAAAQDAACs94LNZRy0P9MKFu4GusU/AAAAPxAAAAAAAAAAAZcEAAAEAwAA0itEtojctD/TChbuBrrFPwAAAD8gAAAAAAAAAAGYBAAABAMAAObFpCqaPLU/0woW7ga6xT8AAAA/IAAAAAAAAAABmQQAAAQDAAD4XwWfq5y1PzlyqvQYW8U/AAAAPy8AAAAAAAAAAZoEAAAEAwAADPplE738tT85cqr0GFvFPwAAAD8vAAAAAAAAAAGbBAAABAMAAB6UxofOXLY/OXKq9BhbxT8AAAA/LwAAAAAAAAABnAQAAAQDAABGyIdw8Ry3PzlyqvQYW8U/AAAAP04AAAAAAAAAAZ0EAAAEAwAAKgEP5cKduz8qDIXwAuG7PwAAAD8AAAAAAAAAAAGeBAAABAMAACoBD+XCnbs/Yj1c496evD8AAAA/AAAAAAAAAAABnwQAAAQDAAAqAQ/lwp27P5puM9a6XL0/AAAAPz4AAAAAAAAAAaAEAAAEAwAAKgEP5cKduz/SnwrJlhq+PwAAAD8+AAAAAAAAAAGhBAAABAMAABhnrnCxPbs/BtHhu3LYvj8AAAA/TgAAAAAAAAABogQAAAQDAAAYZ65wsT27PzYCua5Olr8/AAAAP04AAAAAAAAAAaMEAAAEAwAAGGeucLE9uz+3GchQFSrAPwAAAD9eAAAAAAAAAAGkBAAABAMAABhnrnCxPbs/7UqfQ/HnwD8AAAA/bQAAAAAAAAABpQQAAAQDAAAYZ65wsT27P4njCj3fRsE/AAAAP30AAAAAAAAAAaYEAAAEAwAAPptvWdT9uz8lfHY2zaXBPwAAAD+MAAAAAAAAAAGnBAAABAMAAFA10M3lXbw/JXx2Ns2lwT8AAAA/nAAAAAAAAAABqAQAAAQDAABezzBC9728PyV8djbNpcE/AAAAP6wAAAAAAAAAAakEAAAEAwAAcmmRtggevT8lfHY2zaXBPwAAAD+7AAAAAAAAAAGqBAAABAMAAIQD8ioafr0/JXx2Ns2lwT8AAAA/uwAAAAAAAAABqwQAAAQDAACuN7MTPT6+PyV8djbNpcE/AAAAP9sAAAAAAAAAAawEAAAEAwAAwtETiE6evj8lfHY2zaXBPwAAAD/qAAAAAAAAAAGtBAAABAMAANJrdPxf/r4/JXx2Ns2lwT8AAAA/CQEAAAAAAAABrgQAAAQDAADmBdVwcV6/P4njCj3fRsE/AAAAPykBAAAAAAAAAa8EAAAEAwAA+p815YK+vz9TsjNKA4nAPwAAAD84AQAAAAAAAAGwBAAABAMAAAcdyyxKD8A/txnIUBUqwD8AAAA/SAEAAAAAAAABsQQAAAQDAAAHHcssSg/APzYCua5Olr8/AAAAP1gBAAAAAAAAAbIEAAAEAwAAEWr75lI/wD8G0eG7cti+PwAAAD9nAQAAAAAAAAGzBAAABAMAABFq++ZSP8A/mm4z1rpcvT8AAAA/ZwEAAAAAAAABtAQAAAQDAAAZtyuhW2/APyoMhfAC4bs/AAAAP3cBAAAAAAAAAbUEAAAEAwAAGbcroVtvwD/22q39JiO7PwAAAD+GAQAAAAAAAAG2BAAABAMAABFq++ZSP8A/Yj1c496evD8AAAA/tQEAAAAAAAABtwQAAAQDAAARavvmUj/AP5puM9a6XL0/AAAAP8UBAAAAAAAAAbgEAAAEAwAABx3LLEoPwD8G0eG7cti+PwAAAD/FAQAAAAAAAAG5BAAABAMAAAcdyyxKD8A/NgK5rk6Wvz8AAAA/1QEAAAAAAAABugQAAAQDAAAHHcssSg/AP1OyM0oDicA/AAAAP9UBAAAAAAAAAbsEAAAEAwAA+p815YK+vz+J4wo930bBPwAAAD/kAQAAAAAAAAG8BAAABAMAAPqfNeWCvr8/wRTiL7sEwj8AAAA/5AEAAAAAAAABvQQAAAQDAADmBdVwcV6/P/lFuSKXwsI/AAAAP+QBAAAAAAAAAb4EAAAEAwAA5gXVcHFevz8vd5AVc4DDPwAAAD/0AQAAAAAAAAG/BAAABAMAAOYF1XBxXr8/yQ/8DmHfwz8AAAA/9AEAAAAAAAABwAQAAAQDAADmBdVwcV6/PwFB0wE9ncQ/AAAAPwMCAAAAAAAAAcEEAAAEAwAA5gXVcHFevz85cqr0GFvFPwAAAD8DAgAAAAAAAAHCBAAABAMAAOYF1XBxXr8/0woW7ga6xT8AAAA/EwIAAAAAAAABwwQAAAQDAADmBdVwcV6/P2+jgef0GMY/AAAAPxMCAAAAAAAAAcQEAAAEAwAA5gXVcHFevz8JPO3g4nfGPwAAAD8jAgAAAAAAAAHFBAAABAMAAPqfNeWCvr8/pdRY2tDWxj8AAAA/MgIAAAAAAAABxgQAAAQDAAAHHcssSg/APwk87eDid8Y/AAAAP0ICAAAAAAAAAccEAAAEAwAAebkO57JPwj8G0eG7cti+PwAAAD8AAAAAAAAAAAHIBAAABAMAAG9s3iyqH8I/txnIUBUqwD8AAAA/DwAAAAAAAAAByQQAAAQDAABnH65yoe/BP1OyM0oDicA/AAAAPx8AAAAAAAAAAcoEAAAEAwAAXdJ9uJi/wT/tSp9D8efAPwAAAD8uAAAAAAAAAAHLBAAABAMAAF3SfbiYv8E/ieMKPd9GwT8AAAA/PgAAAAAAAAABzAQAAAQDAABnH65yoe/BPyV8djbNpcE/AAAAP04AAAAAAAAAAc0EAAAEAwAAb2zeLKofwj8lfHY2zaXBPwAAAD9dAAAAAAAAAAHOBAAABAMAAHm5DueyT8I/wRTiL7sEwj8AAAA/bQAAAAAAAAABzwQAAAQDAACDBj+hu3/CP8EU4i+7BMI/AAAAP30AAAAAAAAAAdAEAAAEAwAAiVNvW8Svwj/BFOIvuwTCPwAAAD99AAAAAAAAAAHRBAAABAMAAJOgnxXN38I/wRTiL7sEwj8AAAA/fQAAAAAAAAAB0gQAAAQDAACnOgCK3j/DP8EU4i+7BMI/AAAAP4wAAAAAAAAAAdMEAAAEAwAAr4cwROdvwz/BFOIvuwTCPwAAAD+MAAAAAAAAAAHUBAAABAMAALnUYP7vn8M/W61NKaljwj8AAAA/nAAAAAAAAAAB1QQAAAQDAADDIZG4+M/DP1utTSmpY8I/AAAAP5wAAAAAAAAAAdYEAAAEAwAAzW7BcgEAxD9brU0pqWPCPwAAAD+rAAAAAAAAAAHXBAAABAMAANe78SwKMMQ/+UW5IpfCwj8AAAA/qwAAAAAAAAAB2AQAAAQDAADhCCLnEmDEP/lFuSKXwsI/AAAAP6sAAAAAAAAAAdkEAAAEAwAA61VSoRuQxD+T3iQchSHDPwAAAD+7AAAAAAAAAAHaBAAABAMAAPWiglskwMQ/yQ/8DmHfwz8AAAA/ywAAAAAAAAAB2wQAAAQDAAD1ooJbJMDEP2WoZwhPPsQ/AAAAP9oAAAAAAAAAAdwEAAAEAwAA61VSoRuQxD+b2T77KvzEPwAAAD/qAAAAAAAAAAHdBAAABAMAAOEIIucSYMQ/OXKq9BhbxT8AAAA/6gAAAAAAAAAB3gQAAAQDAADNbsFyAQDEP9MKFu4GusU/AAAAP/oAAAAAAAAAAd8EAAAEAwAAwyGRuPjPwz/TChbuBrrFPwAAAD/6AAAAAAAAAAHgBAAABAMAALnUYP7vn8M/b6OB5/QYxj8AAAA/+gAAAAAAAAAB4QQAAAQDAACvhzBE52/DP2+jgef0GMY/AAAAPwkBAAAAAAAAAeIEAAAEAwAAne3Pz9UPwz9vo4Hn9BjGPwAAAD8JAQAAAAAAAAHjBAAABAMAAJOgnxXN38I/CTzt4OJ3xj8AAAA/GQEAAAAAAAAB5AQAAAQDAACJU29bxK/CPwk87eDid8Y/AAAAPxkBAAAAAAAAAeUEAAAEAwAAgwY/obt/wj8JPO3g4nfGPwAAAD8oAQAAAAAAAAHmBAAABAMAAHm5DueyT8I/b6OB5/QYxj8AAAA/KAEAAAAAAAAB5wQAAAQDAABvbN4sqh/CP2+jgef0GMY/AAAAPygBAAAAAAAAAegEAAAEAwAAXdJ9uJi/wT85cqr0GFvFPwAAAD84AQAAAAAAAAHpBAAABAMAAF3SfbiYv8E/m9k++yr8xD8AAAA/SAEAAAAAAAAB6gQAAAQDAABd0n24mL/BPwFB0wE9ncQ/AAAAP0gBAAAAAAAAAesEAAAEAwAAU4VN/o+PwT/JD/wOYd/DPwAAAD9XAQAAAAAAAAHsBAAABAMAAG9s3iyqH8I/NgK5rk6Wvz8AAAA/AAAAAAAAAAAB7QQAAAQDAACDBj+hu3/CPzYCua5Olr8/AAAAPxAAAAAAAAAAAe4EAAAEAwAAiVNvW8Svwj8G0eG7cti+PwAAAD8QAAAAAAAAAAHvBAAABAMAAJOgnxXN38I/BtHhu3LYvj8AAAA/HwAAAAAAAAAB8AQAAAQDAACnOgCK3j/DP9KfCsmWGr4/AAAAPx8AAAAAAAAAAfEEAAAEAwAAr4cwROdvwz/SnwrJlhq+PwAAAD8fAAAAAAAAAAHyBAAABAMAALnUYP7vn8M/0p8KyZYavj8AAAA/LwAAAAAAAAAB8wQAAAQDAADNbsFyAQDEP5puM9a6XL0/AAAAPy8AAAAAAAAAAfQEAAAEAwAA17vxLAowxD+abjPWuly9PwAAAD8+AAAAAAAAAAH1BAAABAMAAOtVUqEbkMQ/Yj1c496evD8AAAA/PgAAAAAAAAAB9gQAAAQDAAD1ooJbJMDEP2I9XOPenrw/AAAAP04AAAAAAAAAAfcEAAAEAwAA/e+yFS3wxD9iPVzj3p68PwAAAD9OAAAAAAAAAAH4BAAABAMAABGKE4o+UMU/Yj1c496evD8AAAA/XgAAAAAAAAAB+QQAAAQDAAAb10NER4DFP2I9XOPenrw/AAAAP20AAAAAAAAAAfoEAAAEAwAAIyR0/k+wxT+abjPWuly9PwAAAD+NAAAAAAAAAAH7BAAABAMAABvXQ0RHgMU/pdRY2tDWxj8AAAA/AAAAAAAAAAAB/AQAAAQDAAAtcaS4WODFP2+jgef0GMY/AAAAPy8AAAAAAAAAAf0EAAAEAwAALXGkuFjgxT/TChbuBrrFPwAAAD8vAAAAAAAAAAH+BAAABAMAAJPAt7i48Mc/txnIUBUqwD8AAAA/AAAAAAAAAAAB/wQAAAQDAACLc4f+r8DHP1OyM0oDicA/AAAAPwAAAAAAAAAAAQAFAAAEAwAAgSZXRKeQxz/tSp9D8efAPwAAAD8dAAAAAAAAAAEBBQAABAMAAHfZJoqeYMc/ieMKPd9GwT8AAAA/LQAAAAAAAAABAgUAAAQDAAB32SaKnmDHPyV8djbNpcE/AAAAPy0AAAAAAAAAAQMFAAAEAwAAbYz2z5Uwxz9brU0pqWPCPwAAAD88AAAAAAAAAAEEBQAABAMAAGc/xhWNAMc/+UW5IpfCwj8AAAA/PAAAAAAAAAABBQUAAAQDAABnP8YVjQDHPy93kBVzgMM/AAAAP0wAAAAAAAAAAQYFAAAEAwAAXfKVW4TQxj9lqGcITz7EPwAAAD9MAAAAAAAAAAEHBQAABAMAAF3ylVuE0MY/AUHTAT2dxD8AAAA/XAAAAAAAAAABCAUAAAQDAABd8pVbhNDGPzlyqvQYW8U/AAAAP1wAAAAAAAAAAQkFAAAEAwAAZz/GFY0Axz/TChbuBrrFPwAAAD9cAAAAAAAAAAEKBQAABAMAAGc/xhWNAMc/b6OB5/QYxj8AAAA/awAAAAAAAAABCwUAAAQDAABtjPbPlTDHPwk87eDid8Y/AAAAP2sAAAAAAAAAAQwFAAAEAwAAd9kmip5gxz+l1Fja0NbGPwAAAD97AAAAAAAAAAENBQAABAMAAItzh/6vwMc/pdRY2tDWxj8AAAA/iwAAAAAAAAABDgUAAAQDAACTwLe4uPDHP6XUWNrQ1sY/AAAAP4sAAAAAAAAAAQ8FAAAEAwAAp1oYLcpQyD+l1Fja0NbGPwAAAD+LAAAAAAAAAAEQBQAABAMAALGnSOfSgMg/pdRY2tDWxj8AAAA/mgAAAAAAAAABEQUAAAQDAADDQalb5ODIPwk87eDid8Y/AAAAP5oAAAAAAAAAARIFAAAEAwAA2dsJ0PVAyT9vo4Hn9BjGPwAAAD+qAAAAAAAAAAETBQAABAMAAOEoOor+cMk/OXKq9BhbxT8AAAA/qgAAAAAAAAABFAUAAAQDAADrdWpEB6HJP5vZPvsq/MQ/AAAAP7kAAAAAAAAAARUFAAAEAwAA/w/LuBgByj9lqGcITz7EPwAAAD+5AAAAAAAAAAEWBQAABAMAAP8Py7gYAco/yQ/8DmHfwz8AAAA/yQAAAAAAAAABFwUAAAQDAAAHXftyITHKP5PeJByFIcM/AAAAP8kAAAAAAAAAARgFAAAEAwAAEaorLSphyj/5Rbkil8LCPwAAAD/JAAAAAAAAAAEZBQAABAMAABGqKy0qYco/wRTiL7sEwj8AAAA/2QAAAAAAAAABGgUAAAQDAAARqistKmHKP4njCj3fRsE/AAAAP9kAAAAAAAAAARsFAAAEAwAAEaorLSphyj/tSp9D8efAPwAAAD/oAAAAAAAAAAEcBQAABAMAAAdd+3IhMco/U7IzSgOJwD8AAAA/6AAAAAAAAAABHQUAAAQDAAD/D8u4GAHKPzYCua5Olr8/AAAAP/gAAAAAAAAAAR4FAAAEAwAA63VqRAehyT8G0eG7cti+PwAAAD8IAQAAAAAAAAEfBQAABAMAAOEoOor+cMk/BtHhu3LYvj8AAAA/CAEAAAAAAAABIAUAAAQDAADZ2wnQ9UDJPzYCua5Olr8/AAAAPxcBAAAAAAAAASEFAAAEAwAAz47ZFe0QyT82ArmuTpa/PwAAAD8XAQAAAAAAAAEiBQAABAMAALv0eKHbsMg/txnIUBUqwD8AAAA/JwEAAAAAAAABIwUAAAQDAACxp0jn0oDIP1OyM0oDicA/AAAAPzYBAAAAAAAAASQFAAAEAwAAL5G8W0Txyj+b2T77KvzEPwAAAD8AAAAAAAAAAAElBQAABAMAABv3W+cykco/OXKq9BhbxT8AAAA/AAAAAAAAAAABJgUAAAQDAAARqistKmHKP2+jgef0GMY/AAAAPxAAAAAAAAAAAScFAAAEAwAAEaorLSphyj8JPO3g4nfGPwAAAD8gAAAAAAAAAAEoBQAABAMAABGqKy0qYco/P23E0741xz8AAAA/LwAAAAAAAAABKQUAAAQDAAAb91vnMpHKP90FMM2slMc/AAAAPzQAAAAAAAAAASoFAAAEAwAAL5G8W0Txyj/dBTDNrJTHPwAAAD9DAAAAAAAAAAErBQAABAMAADfe7BVNIcs/3QUwzayUxz8AAAA/UwAAAAAAAAABLAUAAAQDAABJeE2KXoHLPz9txNO+Ncc/AAAAP2MAAAAAAAAAAS0FAAAEAwAAWxKu/m/hyz+l1Fja0NbGPwAAAD9yAAAAAAAAAAEuBQAABAMAAGVf3rh4Ecw/b6OB5/QYxj8AAAA/cgAAAAAAAAABLwUAAAQDAABlX964eBHMP9MKFu4GusU/AAAAP4IAAAAAAAAAATAFAAAEAwAAZV/euHgRzD85cqr0GFvFPwAAAD+SAAAAAAAAAAExBQAABAMAAFsSrv5v4cs/m9k++yr8xD8AAAA/sQAAAAAAAAABMgUAAAQDAABJeE2KXoHLP5vZPvsq/MQ/AAAAP8AAAAAAAAAAATMFAAAEAwAASXhNil6Byz/TChbuBrrFPwAAAD/gAAAAAAAAAAE0BQAABAMAAFHFfURnscs/b6OB5/QYxj8AAAA/7wAAAAAAAAABNQUAAAQDAABbEq7+b+HLP6XUWNrQ1sY/AAAAP/8AAAAAAAAAATYFAAAEAwAAZV/euHgRzD8/bcTTvjXHPwAAAD//AAAAAAAAAAE3BQAABAMAAGVf3rh4Ecw/3QUwzayUxz8AAAA/DwEAAAAAAAABOAUAAAQDAABvrA5zgUHMPxE3B8CIUsg/AAAAPw8BAAAAAAAAATkFAAAEAwAAb6wOc4FBzD+rz3K5drHIPwAAAD8PAQAAAAAAAAE6BQAABAMAAHf5Pi2Kccw/R2jesmQQyT8AAAA/HgEAAAAAAAABOwUAAAQDAACBRm/nkqHMP32ZtaVAzsk/AAAAPx4BAAAAAAAAATwFAAAEAwAAgUZv55KhzD8ZMiGfLi3KPwAAAD8uAQAAAAAAAAE9BQAABAMAAIuTn6Gb0cw/UWP4kQrryj8AAAA/LgEAAAAAAAABPgUAAAQDAACLk5+hm9HMP4eUz4TmqMs/AAAAPy4BAAAAAAAAAT8FAAAEAwAAi5OfoZvRzD+9xaZ3wmbMPwAAAD89AQAAAAAAAAFABQAABAMAAIuTn6Gb0cw/VV4ScbDFzD8AAAA/PQEAAAAAAAABQQUAAAQDAACLk5+hm9HMP4+P6WOMg80/AAAAP00BAAAAAAAAAUIFAAAEAwAAi5OfoZvRzD8pKFVdeuLNPwAAAD9NAQAAAAAAAAFDBQAABAMAAIuTn6Gb0cw/xcDAVmhBzj8AAAA/XQEAAAAAAAABRAUAAAQDAACBRm/nkqHMP/vxl0lE/84/AAAAP10BAAAAAAAAAUUFAAAEAwAAd/k+LYpxzD+VigNDMl7PPwAAAD9dAQAAAAAAAAFGBQAABAMAAG+sDnOBQcw/MSNvPCC9zz8AAAA/bAEAAAAAAAABRwUAAAQDAABlX964eBHMPzEjbzwgvc8/AAAAP2wBAAAAAAAAAUgFAAAEAwAAWxKu/m/hyz/oXe0aBw7QPwAAAD98AQAAAAAAAAFJBQAABAMAAFHFfURnscs/6F3tGgcO0D8AAAA/fAEAAAAAAAABSgUAAAQDAABBKx3QVVHLPzQqoxd+PdA/AAAAP4wBAAAAAAAAAUsFAAAEAwAAN97sFU0hyz/oXe0aBw7QPwAAAD+MAQAAAAAAAAFMBQAABAMAACVEjKE7wco/6F3tGgcO0D8AAAA/jAEAAAAAAAABTQUAAAQDAAAb91vnMpHKPzEjbzwgvc8/AAAAP5sBAAAAAAAAAU4FAAAEAwAAB137ciExyj8xI288IL3PPwAAAD+bAQAAAAAAAAFPBQAABAMAAP8Py7gYAco/lYoDQzJezz8AAAA/qwEAAAAAAAABUAUAAAQDAAD1wpr+D9HJP/vxl0lE/84/AAAAP6sBAAAAAAAAAVEFAAAEAwAA63VqRAehyT/78ZdJRP/OPwAAAD+6AQAAAAAAAAFSBQAABAMAAPys8g6dNqw/alt6Clr70D8AAAA/AAAAAAAAAAABUwUAAAQDAACsRHA9V7aqP7gnMAfRKtE/AAAAPwAAAAAAAAAAAVQFAAAEAwAAjBCvVDT2qT+4JzAH0SrRPwAAAD8AAAAAAAAAAAFVBQAABAMAAGjc7WsRNqk/CPTlA0ha0T8AAAA/DwAAAAAAAAABVgUAAAQDAAAcdGuay7WnPwj05QNIWtE/AAAAPw8AAAAAAAAAAVcFAAAEAwAAzAvpyIU1pj9WwJsAv4nRPwAAAD8fAAAAAAAAAAFYBQAABAMAAICjZvc/taQ/ooxR/TW50T8AAAA/HwAAAAAAAAABWQUAAAQDAAA0O+Ql+jSjP/BYB/qs6NE/AAAAPy4AAAAAAAAAAVoFAAAEAwAA7NJhVLS0oT+M8XLzmkfSPwAAAD8uAAAAAAAAAAFbBQAABAMAAMSeoGuR9KA/KIre7Iim0j8AAAA/LgAAAAAAAAABXAUAAAQDAADwbDw0l+ieP8QiSuZ2BdM/AAAAPz4AAAAAAAAAAV0FAAAEAwAAqAS6YlFonT8Q7//i7TTTPwAAAD8+AAAAAAAAAAFeBQAABAMAAFicN5EL6Js/rIdr3NuT0z8AAAA/TgAAAAAAAAABXwUAAAQDAAAINLW/xWeaP0gg19XJ8tM/AAAAP04AAAAAAAAAAWAFAAAEAwAAwMsy7n/nmD/kuELPt1HUPwAAAD9dAAAAAAAAAAFhBQAABAMAAMDLMu5/55g/flGuyKWw1D8AAAA/XQAAAAAAAAABYgUAAAQDAADAyzLuf+eYPxrqGcKTD9U/AAAAP10AAAAAAAAAAWMFAAAEAwAACDS1v8Vnmj9ots++Cj/VPwAAAD9tAAAAAAAAAAFkBQAABAMAAAg0tb/FZ5o/BE87uPid1T8AAAA/bQAAAAAAAAABZQUAAAQDAACoBLpiUWidP1Ib8bRvzdU/AAAAP30AAAAAAAAAAWYFAAAEAwAA8Gw8NJfonj+e56ax5vzVPwAAAD99AAAAAAAAAAFnBQAABAMAAMSeoGuR9KA/7LNcrl0s1j8AAAA/jAAAAAAAAAABaAUAAAQDAADs0mFUtLShP+yzXK5dLNY/AAAAP4wAAAAAAAAAAWkFAAAEAwAAXG+lDh31oz86gBKr1FvWPwAAAD+MAAAAAAAAAAFqBQAABAMAAKjXJ+BidaU/OoASq9Rb1j8AAAA/nAAAAAAAAAABawUAAAQDAAD0P6qxqPWmP+yzXK5dLNY/AAAAP5wAAAAAAAAAAWwFAAAEAwAAQKgsg+51qD/ss1yuXSzWPwAAAD+rAAAAAAAAAAFtBQAABAMAAIwQr1Q09qk/7LNcrl0s1j8AAAA/qwAAAAAAAAABbgUAAAQDAADUeDEmenarP57nprHm/NU/AAAAP6sAAAAAAAAAAW8FAAAEAwAAIOGz97/2rD9SG/G0b83VPwAAAD+7AAAAAAAAAAFwBQAABAMAAGxJNskFd64/BE87uPid1T8AAAA/uwAAAAAAAAABcQUAAAQDAAD4XwWfq5y1P9q9KPARd9I/AAAAPwAAAAAAAAAAAXIFAAAEAwAAHpTGh85ctj/avSjwEXfSPwAAAD8PAAAAAAAAAAFzBQAABAMAAEbIh3DxHLc/KIre7Iim0j8AAAA/DwAAAAAAAAABdAUAAAQDAABYYujkAn23PyiK3uyIptI/AAAAPx8AAAAAAAAAAXUFAAAEAwAAbPxIWRTdtz8oit7siKbSPwAAAD8fAAAAAAAAAAF2BQAABAMAAJIwCkI3nbg/KIre7Iim0j8AAAA/LwAAAAAAAAABdwUAAAQDAACkymq2SP24PyiK3uyIptI/AAAAPz4AAAAAAAAAAXgFAAAEAwAA+F8Fn6uctT+W7IzSQCLUPwAAAD8AAAAAAAAAAAF5BQAABAMAAEbIh3DxHLc/luyM0kAi1D8AAAA/EAAAAAAAAAABegUAAAQDAABs/EhZFN23P5bsjNJAItQ/AAAAPxAAAAAAAAAAAXsFAAAEAwAAkjAKQjeduD+W7IzSQCLUPwAAAD8QAAAAAAAAAAF8BQAABAMAALhkyypaXbk/luyM0kAi1D8AAAA/HwAAAAAAAAABfQUAAAQDAADemIwTfR26P5bsjNJAItQ/AAAAPx8AAAAAAAAAAX4FAAAEAwAA8jLth459uj+W7IzSQCLUPwAAAD8vAAAAAAAAAAF/BQAABAMAANJrdPxf/r4/NCqjF3490D8AAAA/AAAAAAAAAAABgAUAAAQDAADC0ROITp6+P4L2WBT1bNA/AAAAPwAAAAAAAAAAAYEFAAAEAwAAwtETiE6evj8ej8QN48vQPwAAAD9OAAAAAAAAAAGCBQAABAMAAK43sxM9Pr4/Ho/EDePL0D8AAAA/XQAAAAAAAAABgwUAAAQDAACuN7MTPT6+P7gnMAfRKtE/AAAAP10AAAAAAAAAAYQFAAAEAwAAmp1SnyvevT9WwJsAv4nRPwAAAD9tAAAAAAAAAAGFBQAABAMAAJqdUp8r3r0/ooxR/TW50T8AAAA/fQAAAAAAAAABhgUAAAQDAACanVKfK969Pz4lvfYjGNI/AAAAP4wAAAAAAAAAAYcFAAAEAwAAmp1SnyvevT+M8XLzmkfSPwAAAD+MAAAAAAAAAAGIBQAABAMAAK43sxM9Pr4/2r0o8BF30j8AAAA/qwAAAAAAAAABiQUAAAQDAADC0ROITp6+P9q9KPARd9I/AAAAP7sAAAAAAAAAAYoFAAAEAwAA5gXVcHFevz/avSjwEXfSPwAAAD+7AAAAAAAAAAGLBQAABAMAAAcdyyxKD8A/2r0o8BF30j8AAAA/yQAAAAAAAAABjAUAAAQDAAARavvmUj/AP9q9KPARd9I/AAAAP9gAAAAAAAAAAY0FAAAEAwAAGbcroVtvwD/avSjwEXfSPwAAAD/oAAAAAAAAAAGOBQAABAMAAC1RjBVtz8A/jPFy85pH0j8AAAA/+AAAAAAAAAABjwUAAAQDAAA3nrzPdf/AP4zxcvOaR9I/AAAAPxcBAAAAAAAAAZAFAAAEAwAAN568z3X/wD8+Jb32IxjSPwAAAD9GAQAAAAAAAAGRBQAABAMAAD/r7Il+L8E/8FgH+qzo0T8AAAA/ZQEAAAAAAAABkgUAAAQDAAA/6+yJfi/BP1bAmwC/idE/AAAAP2UBAAAAAAAAAZMFAAAEAwAAP+vsiX4vwT8I9OUDSFrRPwAAAD91AQAAAAAAAAGUBQAABAMAAEk4HUSHX8E/alt6Clr70D8AAAA/hAEAAAAAAAABlQUAAAQDAABJOB1Eh1/BPx6PxA3jy9A/AAAAP5QBAAAAAAAAAZYFAAAEAwAASTgdRIdfwT+C9lgU9WzQPwAAAD+UAQAAAAAAAAGXBQAABAMAAEk4HUSHX8E/NCqjF3490D8AAAA/owEAAAAAAAABmAUAAAQDAABJOB1Eh1/BP9DCDhFsnNA/AAAAP9IBAAAAAAAAAZkFAAAEAwAAP+vsiX4vwT8ej8QN48vQPwAAAD/iAQAAAAAAAAGaBQAABAMAAD/r7Il+L8E/alt6Clr70D8AAAA/4gEAAAAAAAABmwUAAAQDAAA/6+yJfi/BP7gnMAfRKtE/AAAAP/IBAAAAAAAAAZwFAAAEAwAAP+vsiX4vwT9WwJsAv4nRPwAAAD/yAQAAAAAAAAGdBQAABAMAADeevM91/8A/8FgH+qzo0T8AAAA/8gEAAAAAAAABngUAAAQDAAA3nrzPdf/AP4zxcvOaR9I/AAAAPwECAAAAAAAAAZ8FAAAEAwAAN568z3X/wD8oit7siKbSPwAAAD8BAgAAAAAAAAGgBQAABAMAAC1RjBVtz8A/xCJK5nYF0z8AAAA/EQIAAAAAAAABoQUAAAQDAAAtUYwVbc/AP167td9kZNM/AAAAPxECAAAAAAAAAaIFAAAEAwAALVGMFW3PwD/6UyHZUsPTPwAAAD8RAgAAAAAAAAGjBQAABAMAAC1RjBVtz8A/luyM0kAi1D8AAAA/IAIAAAAAAAABpAUAAAQDAAAtUYwVbc/APzCF+MsugdQ/AAAAPyACAAAAAAAAAaUFAAAEAwAAIwRcW2SfwD9+Ua7IpbDUPwAAAD8wAgAAAAAAAAGmBQAABAMAACMEXFtkn8A/zB1kxRzg1D8AAAA/MAIAAAAAAAABpwUAAAQDAAAjBFxbZJ/AP2i2z74KP9U/AAAAP0ACAAAAAAAAAagFAAAEAwAAIwRcW2SfwD+2goW7gW7VPwAAAD9AAgAAAAAAAAGpBQAABAMAACMEXFtkn8A/BE87uPid1T8AAAA/QAIAAAAAAAABqgUAAAQDAAAtUYwVbc/AP1Ib8bRvzdU/AAAAP08CAAAAAAAAAasFAAAEAwAALVGMFW3PwD8ETzu4+J3VPwAAAD9vAgAAAAAAAAGsBQAABAMAAIMGP6G7f8I/zB1kxRzg1D8AAAA/AAAAAAAAAAABrQUAAAQDAACDBj+hu3/CPxrqGcKTD9U/AAAAPwAAAAAAAAAAAa4FAAAEAwAAgwY/obt/wj+2goW7gW7VPwAAAD8fAAAAAAAAAAGvBQAABAMAAIlTb1vEr8I/toKFu4Fu1T8AAAA/LwAAAAAAAAABsAUAAAQDAACToJ8Vzd/CP7aChbuBbtU/AAAAP04AAAAAAAAAAbEFAAAEAwAAne3Pz9UPwz9ots++Cj/VPwAAAD9eAAAAAAAAAAGyBQAABAMAAJ3tz8/VD8M/GuoZwpMP1T8AAAA/bgAAAAAAAAABswUAAAQDAACToJ8Vzd/CP8wdZMUc4NQ/AAAAP5wAAAAAAAAAAbQFAAAEAwAABz3jzzUgxT8ej8QN48vQPwAAAD8AAAAAAAAAAAG1BQAABAMAAAc94881IMU/alt6Clr70D8AAAA/AAAAAAAAAAABtgUAAAQDAAAHPePPNSDFP7gnMAfRKtE/AAAAPxAAAAAAAAAAAbcFAAAEAwAABz3jzzUgxT9WwJsAv4nRPwAAAD8fAAAAAAAAAAG4BQAABAMAAAc94881IMU/ooxR/TW50T8AAAA/LwAAAAAAAAABuQUAAAQDAAD977IVLfDEPz4lvfYjGNI/AAAAPy8AAAAAAAAAAboFAAAEAwAA/e+yFS3wxD+M8XLzmkfSPwAAAD8vAAAAAAAAAAG7BQAABAMAAP3vshUt8MQ/KIre7Iim0j8AAAA/PwAAAAAAAAABvAUAAAQDAAD977IVLfDEP8QiSuZ2BdM/AAAAPz8AAAAAAAAAAb0FAAAEAwAA/e+yFS3wxD9eu7XfZGTTPwAAAD9OAAAAAAAAAAG+BQAABAMAAPWiglskwMQ/rIdr3NuT0z8AAAA/TgAAAAAAAAABvwUAAAQDAAD1ooJbJMDEP0gg19XJ8tM/AAAAP14AAAAAAAAAAcAFAAAEAwAA9aKCWyTAxD/kuELPt1HUPwAAAD9eAAAAAAAAAAHBBQAABAMAAPWiglskwMQ/MIX4yy6B1D8AAAA/XgAAAAAAAAABwgUAAAQDAAD1ooJbJMDEP35RrsilsNQ/AAAAP24AAAAAAAAAAcMFAAAEAwAA61VSoRuQxD/MHWTFHODUPwAAAD9uAAAAAAAAAAHEBQAABAMAAOtVUqEbkMQ/GuoZwpMP1T8AAAA/cgAAAAAAAAABxQUAAAQDAADrVVKhG5DEP7aChbuBbtU/AAAAP4IAAAAAAAAAAcYFAAAEAwAAk8C3uLjwxz9qW3oKWvvQPwAAAD8AAAAAAAAAAAHHBQAABAMAAItzh/6vwMc/uCcwB9Eq0T8AAAA/AAAAAAAAAAAByAUAAAQDAACLc4f+r8DHPwj05QNIWtE/AAAAPxAAAAAAAAAAAckFAAAEAwAAgSZXRKeQxz9WwJsAv4nRPwAAAD8gAAAAAAAAAAHKBQAABAMAAIEmV0SnkMc/8FgH+qzo0T8AAAA/IAAAAAAAAAABywUAAAQDAACBJldEp5DHPz4lvfYjGNI/AAAAPy8AAAAAAAAAAcwFAAAEAwAAd9kmip5gxz/avSjwEXfSPwAAAD8vAAAAAAAAAAHNBQAABAMAAHfZJoqeYMc/KIre7Iim0j8AAAA/PwAAAAAAAAABzgUAAAQDAAB32SaKnmDHP3ZWlOn/1dI/AAAAPz8AAAAAAAAAAc8FAAAEAwAAd9kmip5gxz/EIkrmdgXTPwAAAD9OAAAAAAAAAAHQBQAABAMAAIEmV0SnkMc/Xru132Rk0z8AAAA/TgAAAAAAAAAB0QUAAAQDAACLc4f+r8DHP6yHa9zbk9M/AAAAP14AAAAAAAAAAdIFAAAEAwAAk8C3uLjwxz/6UyHZUsPTPwAAAD9uAAAAAAAAAAHTBQAABAMAAKdaGC3KUMg/rIdr3NuT0z8AAAA/fQAAAAAAAAAB1AUAAAQDAACxp0jn0oDIP167td9kZNM/AAAAP30AAAAAAAAAAdUFAAAEAwAAw0GpW+TgyD8Q7//i7TTTPwAAAD+NAAAAAAAAAAHWBQAABAMAAM+O2RXtEMk/dlaU6f/V0j8AAAA/nQAAAAAAAAAB1wUAAAQDAADZ2wnQ9UDJP9q9KPARd9I/AAAAP50AAAAAAAAAAdgFAAAEAwAA2dsJ0PVAyT+M8XLzmkfSPwAAAD+sAAAAAAAAAAHZBQAABAMAANnbCdD1QMk/PiW99iMY0j8AAAA/rAAAAAAAAAAB2gUAAAQDAADhKDqK/nDJP6KMUf01udE/AAAAP7wAAAAAAAAAAdsFAAAEAwAA2dsJ0PVAyT9WwJsAv4nRPwAAAD+8AAAAAAAAAAHcBQAABAMAANnbCdD1QMk/CPTlA0ha0T8AAAA/ywAAAAAAAAAB3QUAAAQDAADPjtkV7RDJP7gnMAfRKtE/AAAAP9sAAAAAAAAAAd4FAAAEAwAAu/R4oduwyD+4JzAH0SrRPwAAAD/rAAAAAAAAAAHfBQAABAMAALGnSOfSgMg/CPTlA0ha0T8AAAA/+gAAAAAAAAAB4AUAAAQDAACnWhgtylDIPwj05QNIWtE/AAAAP/oAAAAAAAAAAeEFAAAEAwAAgSZXRKeQxz/6UyHZUsPTPwAAAD8AAAAAAAAAAAHiBQAABAMAAHfZJoqeYMc/luyM0kAi1D8AAAA/AAAAAAAAAAAB4wUAAAQDAABtjPbPlTDHPzCF+MsugdQ/AAAAPxAAAAAAAAAAAeQFAAAEAwAAbYz2z5Uwxz9+Ua7IpbDUPwAAAD8QAAAAAAAAAAHlBQAABAMAAGc/xhWNAMc/zB1kxRzg1D8AAAA/IAAAAAAAAAAB5gUAAAQDAABnP8YVjQDHPxrqGcKTD9U/AAAAPyAAAAAAAAAAAecFAAAEAwAAZz/GFY0Axz9ots++Cj/VPwAAAD8gAAAAAAAAAAHoBQAABAMAAGc/xhWNAMc/BE87uPid1T8AAAA/LwAAAAAAAAAB6QUAAAQDAABtjPbPlTDHP1Ib8bRvzdU/AAAAPy8AAAAAAAAAAeoFAAAEAwAAd9kmip5gxz+e56ax5vzVPwAAAD8/AAAAAAAAAAHrBQAABAMAAItzh/6vwMc/7LNcrl0s1j8AAAA/TwAAAAAAAAAB7AUAAAQDAACTwLe4uPDHP+yzXK5dLNY/AAAAP08AAAAAAAAAAe0FAAAEAwAAnQ3ocsEgyD/ss1yuXSzWPwAAAD9eAAAAAAAAAAHuBQAABAMAAKdaGC3KUMg/nuemseb81T8AAAA/XgAAAAAAAAAB7wUAAAQDAACxp0jn0oDIP57nprHm/NU/AAAAP24AAAAAAAAAAfAFAAAEAwAAu/R4oduwyD9SG/G0b83VPwAAAD9uAAAAAAAAAAHxBQAABAMAAM+O2RXtEMk/BE87uPid1T8AAAA/bgAAAAAAAAAB8gUAAAQDAADZ2wnQ9UDJP7aChbuBbtU/AAAAP30AAAAAAAAAAfMFAAAEAwAA4Sg6iv5wyT8a6hnCkw/VPwAAAD+NAAAAAAAAAAH0BQAABAMAAOEoOor+cMk/flGuyKWw1D8AAAA/jQAAAAAAAAAB9QUAAAQDAADZ2wnQ9UDJPzCF+MsugdQ/AAAAP50AAAAAAAAAAfYFAAAEAwAA2dsJ0PVAyT/kuELPt1HUPwAAAD+dAAAAAAAAAAH3BQAABAMAAMNBqVvk4Mg/SCDX1cny0z8AAAA/rAAAAAAAAAAB+AUAAAQDAAC79Hih27DIP/pTIdlSw9M/AAAAP7wAAAAAAAAAAfkFAAAEAwAAp1oYLcpQyD+sh2vc25PTPwAAAD/MAAAAAAAAAAH6BQAABAMAAJ0N6HLBIMg/rIdr3NuT0z8AAAA/2wAAAAAAAAAB+wUAAAQDAACTwLe4uPDHP6yHa9zbk9M/AAAAP9sAAAAAAAAAAfwFAAAEAwAAWxKu/m/hyz8+Jb32IxjSPwAAAD8AAAAAAAAAAAH9BQAABAMAAGVf3rh4Ecw/jPFy85pH0j8AAAA/AAAAAAAAAAAB/gUAAAQDAABvrA5zgUHMP9q9KPARd9I/AAAAPwAAAAAAAAAAAf8FAAAEAwAAgUZv55KhzD92VpTp/9XSPwAAAD8fAAAAAAAAAAEABgAABAMAAIuTn6Gb0cw/xCJK5nYF0z8AAAA/LwAAAAAAAAABAQYAAAQDAACV4M9bpAHNPxDv/+LtNNM/AAAAPy8AAAAAAAAAAQIGAAAEAwAAleDPW6QBzT9eu7XfZGTTPwAAAD8/AAAAAAAAAAEDBgAABAMAAJXgz1ukAc0/rIdr3NuT0z8AAAA/PwAAAAAAAAABBAYAAAQDAACfLQAWrTHNP0gg19XJ8tM/AAAAP04AAAAAAAAAAQUGAAAEAwAAny0AFq0xzT+W7IzSQCLUPwAAAD9OAAAAAAAAAAEGBgAABAMAAJ8tABatMc0/MIX4yy6B1D8AAAA/XgAAAAAAAAABBwYAAAQDAACV4M9bpAHNP8wdZMUc4NQ/AAAAP24AAAAAAAAAAQgGAAAEAwAAi5OfoZvRzD8a6hnCkw/VPwAAAD99AAAAAAAAAAEJBgAABAMAAIFGb+eSocw/GuoZwpMP1T8AAAA/jQAAAAAAAAABCgYAAAQDAABvrA5zgUHMPxrqGcKTD9U/AAAAP5wAAAAAAAAAAQsGAAAEAwAAWxKu/m/hyz/MHWTFHODUPwAAAD+sAAAAAAAAAAEMBgAABAMAAFHFfURnscs/flGuyKWw1D8AAAA/rAAAAAAAAAABDQYAAAQDAABJeE2KXoHLPzCF+MsugdQ/AAAAP6wAAAAAAAAAAQ4GAAAEAwAAQSsd0FVRyz/kuELPt1HUPwAAAD+8AAAAAAAAAAEPBgAABAMAACVEjKE7wco/jPFy85pH0j8AAAA/AAAAAAAAAAABEAYAAAQDAAAvkbxbRPHKP4zxcvOaR9I/AAAAPwAAAAAAAAAAAREGAAAEAwAAN97sFU0hyz+M8XLzmkfSPwAAAD8AAAAAAAAAAAESBgAABAMAAEErHdBVUcs/jPFy85pH0j8AAAA/EAAAAAAAAAABEwYAAAQDAABRxX1EZ7HLP4zxcvOaR9I/AAAAPx8AAAAAAAAAARQGAAAEAwAAWxKu/m/hyz+M8XLzmkfSPwAAAD8fAAAAAAAAAAEVBgAABAMAAG+sDnOBQcw/PiW99iMY0j8AAAA/LwAAAAAAAAABFgYAAAQDAAB3+T4tinHMPz4lvfYjGNI/AAAAPy8AAAAAAAAAARcGAAAEAwAAi5OfoZvRzD8+Jb32IxjSPwAAAD8vAAAAAAAAAAEYBgAABAMAAJ8tABatMc0/8FgH+qzo0T8AAAA/PgAAAAAAAAABGQYAAAQDAACnejDQtWHNP/BYB/qs6NE/AAAAPz4AAAAAAAAAARoGAAAEAwAAuxSRRMfBzT+ijFH9NbnRPwAAAD9OAAAAAAAAAAEbBgAABAMAAMVhwf7P8c0/ooxR/TW50T8AAAA/TgAAAAAAAAABHAYAAAQDAADNrvG42CHOP1bAmwC/idE/AAAAP14AAAAAAAAAAR0GAAAEAwAA1/shc+FRzj8I9OUDSFrRPwAAAD9eAAAAAAAAAAEeBgAABAMAAOuVgufysc4/uCcwB9Eq0T8AAAA/bQAAAAAAAAABHwYAAAQDAAAcf4JcHBnQP+hd7RoHDtA/AAAAPwAAAAAAAAAAASAGAAAEAwAAHH+CXBwZ0D80KqMXfj3QPwAAAD8AAAAAAAAAAAEhBgAABAMAABx/glwcGdA/0MIOEWyc0D8AAAA/DwAAAAAAAAABIgYAAAQDAACWWGr/FwHQPx6PxA3jy9A/AAAAPw8AAAAAAAAAASMGAAAEAwAAllhq/xcB0D9qW3oKWvvQPwAAAD8fAAAAAAAAAAEkBgAABAMAACNkpEQn0s8/CPTlA0ha0T8AAAA/HwAAAAAAAAABJQYAAAQDAAAbF3SKHqLPP6KMUf01udE/AAAAPy4AAAAAAAAAASYGAAAEAwAAEcpD0BVyzz/wWAf6rOjRPwAAAD8uAAAAAAAAAAEnBgAABAMAAAd9ExYNQs8/jPFy85pH0j8AAAA/LgAAAAAAAAABKAYAAAQDAAD9L+NbBBLPPyiK3uyIptI/AAAAPz4AAAAAAAAAASkGAAAEAwAA9eKyofvhzj/EIkrmdgXTPwAAAD8+AAAAAAAAAAEqBgAABAMAAOuVgufysc4/Xru132Rk0z8AAAA/TgAAAAAAAAABKwYAAAQDAADhSFIt6oHOP/pTIdlSw9M/AAAAP04AAAAAAAAAASwGAAAEAwAA1/shc+FRzj+W7IzSQCLUPwAAAD9OAAAAAAAAAAEtBgAABAMAAM2u8bjYIc4/MIX4yy6B1D8AAAA/XQAAAAAAAAABLgYAAAQDAADFYcH+z/HNP8wdZMUc4NQ/AAAAP10AAAAAAAAAAS8GAAAEAwAAuxSRRMfBzT9ots++Cj/VPwAAAD9tAAAAAAAAAAEwBgAABAMAALHHYIq+kc0/BE87uPid1T8AAAA/bQAAAAAAAAABMQYAAAQDAACnejDQtWHNP1Ib8bRvzdU/AAAAP30AAAAAAAAAATIGAAAEAwAAny0AFq0xzT+e56ax5vzVPwAAAD99AAAAAAAAAAEzBgAABAMAAJ8tABatMc0/7LNcrl0s1j8AAAA/fQAAAAAAAAABNAYAAAQDAACV4M9bpAHNP4hMyKdLi9Y/AAAAP4wAAAAAAAAAATUGAAAEAwAAleDPW6QBzT86gBKr1FvWPwAAAD+rAAAAAAAAAAE2BgAABAMAABHKQ9AVcs8/zB1kxRzg1D8AAAA/AAAAAAAAAAABNwYAAAQDAAAHfRMWDULPPxrqGcKTD9U/AAAAPwAAAAAAAAAAATgGAAAEAwAA/S/jWwQSzz+2goW7gW7VPwAAAD8QAAAAAAAAAAE5BgAABAMAAPXisqH74c4/BE87uPid1T8AAAA/HwAAAAAAAAABOgYAAAQDAADrlYLn8rHOP1Ib8bRvzdU/AAAAPy8AAAAAAAAAATsGAAAEAwAA9eKyofvhzj+e56ax5vzVPwAAAD9OAAAAAAAAAAE8BgAABAMAAP0v41sEEs8/nuemseb81T8AAAA/TgAAAAAAAAABPQYAAAQDAAARykPQFXLPP1Ib8bRvzdU/AAAAP14AAAAAAAAAAT4GAAAEAwAAGxd0ih6izz8ETzu4+J3VPwAAAD9tAAAAAAAAAAE/BgAABAMAAJZYav8XAdA/toKFu4Fu1T8AAAA/fQAAAAAAAAABQAYAAAQDAACWWGr/FwHQP2i2z74KP9U/AAAAP40AAAAAAAAAAUEGAAAEAwAAHH+CXBwZ0D8a6hnCkw/VPwAAAD+cAAAAAAAAAAFCBgAABAMAABx/glwcGdA/zB1kxRzg1D8AAAA/rAAAAAAAAAABQwYAAAQDAACWWGr/FwHQPxrqGcKTD9U/AAAAP9sAAAAAAAAAAUQGAAAEAwAAllhq/xcB0D9ots++Cj/VPwAAAD/qAAAAAAAAAAFFBgAABAMAAJZYav8XAdA/BE87uPid1T8AAAA/+gAAAAAAAAABRgYAAAQDAACWWGr/FwHQP57nprHm/NU/AAAAP/oAAAAAAAAAAUcGAAAEAwAAllhq/xcB0D/ss1yuXSzWPwAAAD/6AAAAAAAAAAFIBgAABAMAABx/glwcGdA/OoASq9Rb1j8AAAA/CgEAAAAAAAABSQYAAAQDAAAcf4JcHBnQP4hMyKdLi9Y/AAAAPwoBAAAAAAAAAUoGAAAEAwAAoKWauSAx0D/WGH6kwrrWPwAAAD8ZAQAAAAAAAAFLBgAABAMAAKClmrkgMdA/brHpnbAZ1z8AAAA/GQEAAAAAAAABTAYAAAQDAAAmzLIWJUnQP7x9n5onSdc/AAAAPykBAAAAAAAAAU0GAAAEAwAAqvLKcylh0D8KSlWXnnjXPwAAAD8pAQAAAAAAAAFOBgAABAMAAKryynMpYdA/pOLAkIzX1z8AAAA/KQEAAAAAAAABTwYAAAQDAAAuGePQLXnQP/Kudo0DB9g/AAAAPzkBAAAAAAAAAVAGAAAEAwAALhnj0C150D9AeyyKejbYPwAAAD85AQAAAAAAAAFRBgAABAMAAC4Z49AtedA/jkfihvFl2D8AAAA/SAEAAAAAAAABUgYAAAQDAAC0P/stMpHQP9wTmINoldg/AAAAP0gBAAAAAAAAAVMGAAAEAwAAtD/7LTKR0D92rAN9VvTYPwAAAD9YAQAAAAAAAAFUBgAABAMAAC4Z49AtedA/xHi5ec0j2T8AAAA/ZwEAAAAAAAABVQYAAAQDAAAuGePQLXnQPxJFb3ZEU9k/AAAAP3cBAAAAAAAAAVYGAAAEAwAAJsyyFiVJ0D9gESVzu4LZPwAAAD+HAQAAAAAAAAFXBgAABAMAAKClmrkgMdA/EkVvdkRT2T8AAAA/hwEAAAAAAAABWAYAAAQDAACWWGr/FwHQP8R4uXnNI9k/AAAAP5YBAAAAAAAAAVkGAAAEAwAAI2SkRCfSzz92rAN9VvTYPwAAAD+mAQAAAAAAAAFaBgAABAMAABsXdIoeos8/KuBNgN/E2D8AAAA/pgEAAAAAAAABWwYAAAQDAAARykPQFXLPP45H4obxZdg/AAAAP6YBAAAAAAAAAVwGAAAEAwAAEcpD0BVyzz/yrnaNAwfYPwAAAD+2AQAAAAAAAAFdBgAABAMAAAd9ExYNQs8/pOLAkIzX1z8AAAA/tgEAAAAAAAABXgYAAAQDAAAHfRMWDULPPwpKVZeeeNc/AAAAP8UBAAAAAAAAAV8GAAAEAwAAB30TFg1Czz9usemdsBnXPwAAAD/FAQAAAAAAAAFgBgAABAMAAEKzQ0U/2dA/dlaU6f/V0j8AAAA/AAAAAAAAAAABYQYAAAQDAAC8jCvoOsHQP8QiSuZ2BdM/AAAAPwAAAAAAAAAAAWIGAAAEAwAAvIwr6DrB0D9eu7XfZGTTPwAAAD8QAAAAAAAAAAFjBgAABAMAALyMK+g6wdA/rIdr3NuT0z8AAAA/IAAAAAAAAAABZAYAAAQDAABCs0NFP9nQP/pTIdlSw9M/AAAAPy8AAAAAAAAAAWUGAAAEAwAAxtlbokPx0D/6UyHZUsPTPwAAAD8/AAAAAAAAAAFmBgAABAMAAEwAdP9HCdE/+lMh2VLD0z8AAAA/TwAAAAAAAAABZwYAAAQDAADQJoxcTCHRP6yHa9zbk9M/AAAAP14AAAAAAAAAAWgGAAAEAwAAVE2kuVA50T9eu7XfZGTTPwAAAD9uAAAAAAAAAAFpBgAABAMAAFRNpLlQOdE/EO//4u000z8AAAA/fQAAAAAAAAABagYAAAQDAABUTaS5UDnRP8QiSuZ2BdM/AAAAP30AAAAAAAAAAWsGAAAEAwAA0CaMXEwh0T8oit7siKbSPwAAAD+NAAAAAAAAAAFsBgAABAMAAEwAdP9HCdE/KIre7Iim0j8AAAA/rAAAAAAAAAABbQYAAAQDAACgtSaLlrnSPxDv/+LtNNM/AAAAPwAAAAAAAAAAAW4GAAAEAwAAoLUmi5a50j9eu7XfZGTTPwAAAD8QAAAAAAAAAAFvBgAABAMAAByPDi6SodI/rIdr3NuT0z8AAAA/EAAAAAAAAAABcAYAAAQDAACWaPbQjYnSP/pTIdlSw9M/AAAAPxAAAAAAAAAAAXEGAAAEAwAAjBvGFoVZ0j9IINfVyfLTPwAAAD8fAAAAAAAAAAFyBgAABAMAAAj1rbmAQdI/luyM0kAi1D8AAAA/HwAAAAAAAAABcwYAAAQDAACEzpVcfCnSP+S4Qs+3UdQ/AAAAPy8AAAAAAAAAAXQGAAAEAwAAfIFlonP50T9+Ua7IpbDUPwAAAD8vAAAAAAAAAAF1BgAABAMAAPZaTUVv4dE/zB1kxRzg1D8AAAA/LwAAAAAAAAABdgYAAAQDAAByNDXoasnRP2i2z74KP9U/AAAAPz8AAAAAAAAAAXcGAAAEAwAAcjQ16GrJ0T8ETzu4+J3VPwAAAD8/AAAAAAAAAAF4BgAABAMAAOwNHYtmsdE/nuemseb81T8AAAA/TgAAAAAAAAABeQYAAAQDAAByNDXoasnRPzqAEqvUW9Y/AAAAP04AAAAAAAAAAXoGAAAEAwAAcjQ16GrJ0T+ITMinS4vWPwAAAD9OAAAAAAAAAAF7BgAABAMAAPZaTUVv4dE/JOUzoTnq1j8AAAA/XgAAAAAAAAABfAYAAAQDAAB8gWWic/nRP26x6Z2wGdc/AAAAP14AAAAAAAAAAX0GAAAEAwAAhM6VXHwp0j+8fZ+aJ0nXPwAAAD9uAAAAAAAAAAF+BgAABAMAAIwbxhaFWdI/CkpVl5541z8AAAA/bgAAAAAAAAABfwYAAAQDAACWaPbQjYnSP1YWC5QVqNc/AAAAP30AAAAAAAAAAYAGAAAEAwAAoLUmi5a50j9WFguUFajXPwAAAD99AAAAAAAAAAGBBgAABAMAAC4pb6KjAdM/pOLAkIzX1z8AAAA/fQAAAAAAAAABggYAAAQDAAA4dp9crDHTP6TiwJCM19c/AAAAP40AAAAAAAAAAYMGAAAEAwAAQsPPFrVh0z+k4sCQjNfXPwAAAD+NAAAAAAAAAAGEBgAABAMAAEoQANG9kdM/8q52jQMH2D8AAAA/nAAAAAAAAAABhQYAAAQDAADQNhguwqnTP/Kudo0DB9g/AAAAP5wAAAAAAAAAAYYGAAAEAwAAVF0wi8bB0z/yrnaNAwfYPwAAAD+sAAAAAAAAAAGHBgAABAMAAADgiMFaZEw/TMy1/HYv4D8AAAA/AAAAAAAAAAABiAYAAAQDAABAenU8RRtjP/7//////98/AAAAPwAAAAAAAAAAAYkGAAAEAwAAwLyIyHMdbz+wM0oDidDfPwAAAD8AAAAAAAAAAAGKBgAABAMAAMC8iMhzHW8/YmeUBhKh3z8AAAA/DwAAAAAAAAABiwYAAAQDAACA/00q0Y91Pxib3gmbcd8/AAAAPw8AAAAAAAAAAYwGAAAEAwAAwKBXcOiQez98AnMQrRLfPwAAAD8fAAAAAAAAAAGNBgAABAMAAMCgV3DokHs/MDa9Ezbj3j8AAAA/HwAAAAAAAAABjgYAAAQDAADwoDDb/8iAP5KdURpIhN4/AAAAPy8AAAAAAAAAAY8GAAAEAwAA8KAw2//IgD9E0Zsd0VTePwAAAD8vAAAAAAAAAAGQBgAABAMAAJBxNX6LyYM/qjgwJOP13T8AAAA/LwAAAAAAAAABkQYAAAQDAACQcTV+i8mDPw6gxCr1lt0/AAAAPz4AAAAAAAAAAZIGAAAEAwAAMEI6IRfKhj/A0w4ufmfdPwAAAD8+AAAAAAAAAAGTBgAABAMAADBCOiEXyoY/cgdZMQc43T8AAAA/TgAAAAAAAAABlAYAAAQDAAAwQjohF8qGPyQ7ozSQCN0/AAAAP04AAAAAAAAAAZUGAAAEAwAAwBI/xKLKiT+Kojc7oqncPwAAAD9OAAAAAAAAAAGWBgAABAMAAMASP8Siyok/PNaBPit63D8AAAA/XgAAAAAAAAABlwYAAAQDAADAEj/EosqJP6A9FkU9G9w/AAAAP2wAAAAAAAAAAZgGAAAEAwAAMEI6IRfKhj881oE+K3rcPwAAAD+rAAAAAAAAAAGZBgAABAMAADBCOiEXyoY/iqI3O6Kp3D8AAAA/qwAAAAAAAAABmgYAAAQDAADAEj/EosqJPyQ7ozSQCN0/AAAAP7oAAAAAAAAAAZsGAAAEAwAAwBI/xKLKiT9yB1kxBzjdPwAAAD+6AAAAAAAAAAGcBgAABAMAAGDjQ2cuy4w/wNMOLn5n3T8AAAA/ygAAAAAAAAABnQYAAAQDAADws0gKusuPPw6gxCr1lt0/AAAAP8oAAAAAAAAAAZ4GAAAEAwAA8LNICrrLjz+qODAk4/XdPwAAAD/aAAAAAAAAAAGfBgAABAMAAEjCptYiZpE/+ATmIFol3j8AAAA/2gAAAAAAAAABoAYAAAQDAACQKimoaOaSP0TRmx3RVN4/AAAAP9oAAAAAAAAAAaEGAAAEAwAA2JKrea5mlD+SnVEaSITePwAAAD/pAAAAAAAAAAGiBgAABAMAACj7LUv05pU/MDa9Ezbj3j8AAAA/6QAAAAAAAAABowYAAAQDAABwY7AcOmeXP3wCcxCtEt8/AAAAP/kAAAAAAAAAAaQGAAAEAwAAwMsy7n/nmD/KzigNJELfPwAAAD/5AAAAAAAAAAGlBgAABAMAAFicN5EL6Js/GJveCZtx3z8AAAA/CAEAAAAAAAABpgYAAAQDAACoBLpiUWidP2JnlAYSod8/AAAAPwgBAAAAAAAAAacGAAAEAwAA8Gw8NJfonj+wM0oDidDfPwAAAD8IAQAAAAAAAAGoBgAABAMAAKBq34JuNKA//v//////3z8AAAA/GAEAAAAAAAABqQYAAAQDAADEnqBrkfSgP0zMtfx2L+A/AAAAPygBAAAAAAAAAaoGAAAEAwAA7NJhVLS0oT90shB7MkfgPwAAAD8oAQAAAAAAAAGrBgAABAMAAOzSYVS0tKE/mphr+e1e4D8AAAA/RwEAAAAAAAABrAYAAAQDAACgat+CbjSgP8F+xnepduA/AAAAP1cBAAAAAAAAAa0GAAAEAwAA8Gw8NJfonj/BfsZ3qXbgPwAAAD9XAQAAAAAAAAGuBgAABAMAAKgEumJRaJ0/wX7Gd6l24D8AAAA/VwEAAAAAAAABrwYAAAQDAAAINLW/xWeaP8F+xnepduA/AAAAP2YBAAAAAAAAAbAGAAAEAwAAwMsy7n/nmD/BfsZ3qXbgPwAAAD9mAQAAAAAAAAGxBgAABAMAACj7LUv05pU/6GQh9mSO4D8AAAA/dgEAAAAAAAABsgYAAAQDAACQKimoaOaSP+hkIfZkjuA/AAAAP3YBAAAAAAAAAbMGAAAEAwAA8LNICrrLjz/oZCH2ZI7gPwAAAD+FAQAAAAAAAAG0BgAABAMAAGDjQ2cuy4w/6GQh9mSO4D8AAAA/hQEAAAAAAAABtQYAAAQDAAAwQjohF8qGP+hkIfZkjuA/AAAAP4UBAAAAAAAAAbYGAAAEAwAAkHE1fovJgz/oZCH2ZI7gPwAAAD+VAQAAAAAAAAG3BgAABAMAAPCgMNv/yIA/D0t8dCCm4D8AAAA/lQEAAAAAAAABuAYAAAQDAADAoFdw6JB7Pw9LfHQgpuA/AAAAP6UBAAAAAAAAAbkGAAAEAwAAwKBXcOiQez/oZCH2ZI7gPwAAAD/EAQAAAAAAAAG6BgAABAMAAIwQr1Q09qk/JDujNJAI3T8AAAA/AAAAAAAAAAABuwYAAAQDAACMEK9UNPapP3IHWTEHON0/AAAAPxAAAAAAAAAAAbwGAAAEAwAAjBCvVDT2qT/A0w4ufmfdPwAAAD8gAAAAAAAAAAG9BgAABAMAAIwQr1Q09qk/XGx6J2zG3T8AAAA/PwAAAAAAAAABvgYAAAQDAACMEK9UNPapP6o4MCTj9d0/AAAAPz8AAAAAAAAAAb8GAAAEAwAAjBCvVDT2qT9E0Zsd0VTePwAAAD9PAAAAAAAAAAHABgAABAMAAIwQr1Q09qk/kp1RGkiE3j8AAAA/TwAAAAAAAAABwQYAAAQDAACMEK9UNPapP+BpBxe/s94/AAAAP14AAAAAAAAAAcIGAAAEAwAAjBCvVDT2qT8wNr0TNuPePwAAAD9eAAAAAAAAAAHDBgAABAMAAIwQr1Q09qk/fAJzEK0S3z8AAAA/bgAAAAAAAAABxAYAAAQDAACMEK9UNPapP8rOKA0kQt8/AAAAP24AAAAAAAAAAcUGAAAEAwAAjBCvVDT2qT9iZ5QGEqHfPwAAAD99AAAAAAAAAAHGBgAABAMAAIwQr1Q09qk//v//////3z8AAAA/jQAAAAAAAAABxwYAAAQDAACMEK9UNPapPyXmWn67F+A/AAAAP40AAAAAAAAAAcgGAAAEAwAAxJ6ga5H0oD881oE+K3rcPwAAAD8AAAAAAAAAAAHJBgAABAMAAOzSYVS0tKE/PNaBPit63D8AAAA/AAAAAAAAAAABygYAAAQDAAA0O+Ql+jSjPzzWgT4retw/AAAAPw8AAAAAAAAAAcsGAAAEAwAAXG+lDh31oz881oE+K3rcPwAAAD8PAAAAAAAAAAHMBgAABAMAAICjZvc/taQ/PNaBPit63D8AAAA/HwAAAAAAAAABzQYAAAQDAADMC+nIhTWmPzzWgT4retw/AAAAPx8AAAAAAAAAAc4GAAAEAwAA9D+qsaj1pj881oE+K3rcPwAAAD8uAAAAAAAAAAHPBgAABAMAAECoLIPudag/PNaBPit63D8AAAA/LgAAAAAAAAAB0AYAAAQDAACMEK9UNPapPzzWgT4retw/AAAAPy4AAAAAAAAAAdEGAAAEAwAA1HgxJnp2qz881oE+K3rcPwAAAD8+AAAAAAAAAAHSBgAABAMAAPys8g6dNqw/PNaBPit63D8AAAA/PgAAAAAAAAAB0wYAAAQDAABIFXXg4ratP+4JzEG0Stw/AAAAP04AAAAAAAAAAdQGAAAEAwAAlH33sSg3rz/uCcxBtErcPwAAAD9OAAAAAAAAAAHVBgAABAMAALixuJpL968/7gnMQbRK3D8AAAA/TgAAAAAAAAAB1gYAAAQDAADw8rxBt1uwP+4JzEG0Stw/AAAAP10AAAAAAAAAAdcGAAAEAwAAAo0dtsi7sD/uCcxBtErcPwAAAD9dAAAAAAAAAAHYBgAABAMAACrB3p7re7E/PNaBPit63D8AAAA/bQAAAAAAAAAB2QYAAAQDAADSK0S2iNy0P6o4MCTj9d0/AAAAPwAAAAAAAAAAAdoGAAAEAwAA5sWkKpo8tT9cbHonbMbdPwAAAD8AAAAAAAAAAAHbBgAABAMAAAz6ZRO9/LU/XGx6J2zG3T8AAAA/EAAAAAAAAAAB3AYAAAQDAAAyLif837y2P1xseidsxt0/AAAAPx8AAAAAAAAAAd0GAAAEAwAARsiHcPEctz9cbHonbMbdPwAAAD8vAAAAAAAAAAHeBgAABAMAAFhi6OQCfbc/XGx6J2zG3T8AAAA/LwAAAAAAAAAB3wYAAAQDAAB+lqnNJT24P1xseidsxt0/AAAAPz4AAAAAAAAAAeAGAAAEAwAAkjAKQjeduD9cbHonbMbdPwAAAD9OAAAAAAAAAAHhBgAABAMAAKTKarZI/bg/XGx6J2zG3T8AAAA/XgAAAAAAAAAB4gYAAAQDAADSK0S2iNy0P3wCcxCtEt8/AAAAPwAAAAAAAAAAAeMGAAAEAwAA+F8Fn6uctT98AnMQrRLfPwAAAD8AAAAAAAAAAAHkBgAABAMAAAz6ZRO9/LU/fAJzEK0S3z8AAAA/DwAAAAAAAAAB5QYAAAQDAAAelMaHzly2P8rOKA0kQt8/AAAAPw8AAAAAAAAAAeYGAAAEAwAAMi4n/N+8tj/KzigNJELfPwAAAD8fAAAAAAAAAAHnBgAABAMAAEbIh3DxHLc/ys4oDSRC3z8AAAA/HwAAAAAAAAAB6AYAAAQDAABYYujkAn23P8rOKA0kQt8/AAAAPx8AAAAAAAAAAekGAAAEAwAAbPxIWRTdtz/KzigNJELfPwAAAD8vAAAAAAAAAAHqBgAABAMAAJIwCkI3nbg/ys4oDSRC3z8AAAA/PgAAAAAAAAAB6wYAAAQDAAAtUYwVbc/APzzWgT4retw/AAAAPwAAAAAAAAAAAewGAAAEAwAAN568z3X/wD+gPRZFPRvcPwAAAD8PAAAAAAAAAAHtBgAABAMAAD/r7Il+L8E/UnFgSMbr2z8AAAA/HwAAAAAAAAAB7gYAAAQDAABThU3+j4/BPwSlqktPvNs/AAAAPy4AAAAAAAAAAe8GAAAEAwAAXdJ9uJi/wT9qDD9SYV3bPwAAAD8uAAAAAAAAAAHwBgAABAMAAGcfrnKh78E/agw/UmFd2z8AAAA/PgAAAAAAAAAB8QYAAAQDAABvbN4sqh/CPxxAiVXqLds/AAAAPz4AAAAAAAAAAfIGAAAEAwAAebkO57JPwj/Oc9NYc/7aPwAAAD9SAAAAAAAAAAHzBgAABAMAAIMGP6G7f8I/znPTWHP+2j8AAAA/UgAAAAAAAAAB9AYAAAQDAACToJ8Vzd/CP85z01hz/to/AAAAP2EAAAAAAAAAAfUGAAAEAwAApzoAit4/wz/Oc9NYc/7aPwAAAD9xAAAAAAAAAAH2BgAABAMAAK+HMETnb8M/HECJVeot2z8AAAA/gQAAAAAAAAAB9wYAAAQDAACvhzBE52/DP2oMP1JhXds/AAAAP4EAAAAAAAAAAfgGAAAEAwAAr4cwROdvwz8EpapLT7zbPwAAAD+QAAAAAAAAAAH5BgAABAMAAK+HMETnb8M/oD0WRT0b3D8AAAA/oAAAAAAAAAAB+gYAAAQDAACnOgCK3j/DP+4JzEG0Stw/AAAAP6AAAAAAAAAAAfsGAAAEAwAAne3Pz9UPwz+Kojc7oqncPwAAAD+gAAAAAAAAAAH8BgAABAMAAJOgnxXN38I/JDujNJAI3T8AAAA/rwAAAAAAAAAB/QYAAAQDAACJU29bxK/CP3IHWTEHON0/AAAAP68AAAAAAAAAAf4GAAAEAwAAgwY/obt/wj8OoMQq9ZbdPwAAAD+/AAAAAAAAAAH/BgAABAMAAHm5DueyT8I/qjgwJOP13T8AAAA/vwAAAAAAAAABAAcAAAQDAABvbN4sqh/CP0TRmx3RVN4/AAAAP88AAAAAAAAAAQEHAAAEAwAAXdJ9uJi/wT+SnVEaSITePwAAAD/PAAAAAAAAAAECBwAABAMAAFOFTf6Pj8E/MDa9Ezbj3j8AAAA/zwAAAAAAAAABAwcAAAQDAABJOB1Eh1/BP3wCcxCtEt8/AAAAP94AAAAAAAAAAQQHAAAEAwAAP+vsiX4vwT8Ym94Jm3HfPwAAAD/eAAAAAAAAAAEFBwAABAMAADeevM91/8A/YmeUBhKh3z8AAAA/7gAAAAAAAAABBgcAAAQDAAAtUYwVbc/AP7AzSgOJ0N8/AAAAP+4AAAAAAAAAAQcHAAAEAwAAGbcroVtvwD/+///////fPwAAAD/+AAAAAAAAAAEIBwAABAMAAC1RjBVtz8A/JeZafrsX4D8AAAA/LAEAAAAAAAABCQcAAAQDAAA3nrzPdf/AP/7//////98/AAAAPzwBAAAAAAAAAQoHAAAEAwAAP+vsiX4vwT/+///////fPwAAAD88AQAAAAAAAAELBwAABAMAAEk4HUSHX8E//v//////3z8AAAA/TAEAAAAAAAABDAcAAAQDAABd0n24mL/BP7AzSgOJ0N8/AAAAP0wBAAAAAAAAAQ0HAAAEAwAAZx+ucqHvwT+wM0oDidDfPwAAAD9bAQAAAAAAAAEOBwAABAMAAHm5DueyT8I/sDNKA4nQ3z8AAAA/WwEAAAAAAAABDwcAAAQDAACDBj+hu3/CP7AzSgOJ0N8/AAAAP1sBAAAAAAAAARAHAAAEAwAAiVNvW8Svwj+wM0oDidDfPwAAAD9rAQAAAAAAAAERBwAABAMAAJOgnxXN38I/sDNKA4nQ3z8AAAA/awEAAAAAAAABEgcAAAQDAACd7c/P1Q/DP7AzSgOJ0N8/AAAAP3sBAAAAAAAAARMHAAAEAwAAr4cwROdvwz+wM0oDidDfPwAAAD97AQAAAAAAAAEUBwAABAMAALnUYP7vn8M/YmeUBhKh3z8AAAA/igEAAAAAAAABFQcAAAQDAABBCwUtakDGP6A9FkU9G9w/AAAAPwAAAAAAAAAAARYHAAAEAwAAN77UcmEQxj/uCcxBtErcPwAAAD8AAAAAAAAAAAEXBwAABAMAACMkdP5PsMU/PNaBPit63D8AAAA/HwAAAAAAAAABGAcAAAQDAAAb10NER4DFP4qiNzuiqdw/AAAAPy8AAAAAAAAAARkHAAAEAwAAEYoTij5QxT8kO6M0kAjdPwAAAD8+AAAAAAAAAAEaBwAABAMAAAc94881IMU/wNMOLn5n3T8AAAA/TgAAAAAAAAABGwcAAAQDAAAHPePPNSDFPw6gxCr1lt0/AAAAP04AAAAAAAAAARwHAAAEAwAAG9dDREeAxT9cbHonbMbdPwAAAD9tAAAAAAAAAAEdBwAABAMAACMkdP5PsMU/XGx6J2zG3T8AAAA/bQAAAAAAAAABHgcAAAQDAAAtcaS4WODFP1xseidsxt0/AAAAP30AAAAAAAAAAR8HAAAEAwAAN77UcmEQxj9cbHonbMbdPwAAAD99AAAAAAAAAAEgBwAABAMAAEELBS1qQMY/XGx6J2zG3T8AAAA/jQAAAAAAAAABIQcAAAQDAABTpWWhe6DGP1xseidsxt0/AAAAP40AAAAAAAAAASIHAAAEAwAAXfKVW4TQxj+qODAk4/XdPwAAAD+NAAAAAAAAAAEjBwAABAMAAG2M9s+VMMc/qjgwJOP13T8AAAA/nAAAAAAAAAABJAcAAAQDAAB32SaKnmDHP6o4MCTj9d0/AAAAP5wAAAAAAAAAASUHAAAEAwAAi3OH/q/Axz+qODAk4/XdPwAAAD+sAAAAAAAAAAEmBwAABAMAAJPAt7i48Mc/qjgwJOP13T8AAAA/rAAAAAAAAAABJwcAAAQDAACdDehywSDIP/gE5iBaJd4/AAAAP6wAAAAAAAAAASgHAAAEAwAAp1oYLcpQyD/4BOYgWiXePwAAAD+7AAAAAAAAAAEpBwAABAMAALv0eKHbsMg/kp1RGkiE3j8AAAA/ywAAAAAAAAABKgcAAAQDAADDQalb5ODIP+BpBxe/s94/AAAAP8sAAAAAAAAAASsHAAAEAwAAw0GpW+TgyD98AnMQrRLfPwAAAD/bAAAAAAAAAAEsBwAABAMAALv0eKHbsMg/GJveCZtx3z8AAAA/6gAAAAAAAAABLQcAAAQDAACxp0jn0oDIP2JnlAYSod8/AAAAP/oAAAAAAAAAAS4HAAAEAwAAp1oYLcpQyD+wM0oDidDfPwAAAD/6AAAAAAAAAAEvBwAABAMAAJ0N6HLBIMg//v//////3z8AAAA/CgEAAAAAAAABMAcAAAQDAACTwLe4uPDHPyXmWn67F+A/AAAAPwoBAAAAAAAAATEHAAAEAwAAi3OH/q/Axz8l5lp+uxfgPwAAAD8ZAQAAAAAAAAEyBwAABAMAAHfZJoqeYMc/TMy1/HYv4D8AAAA/GQEAAAAAAAABMwcAAAQDAABtjPbPlTDHP0zMtfx2L+A/AAAAPykBAAAAAAAAATQHAAAEAwAAXfKVW4TQxj9MzLX8di/gPwAAAD8pAQAAAAAAAAE1BwAABAMAAFOlZaF7oMY/TMy1/HYv4D8AAAA/KQEAAAAAAAABNgcAAAQDAABLWDXncnDGP0zMtfx2L+A/AAAAPzgBAAAAAAAAATcHAAAEAwAAN77UcmEQxj9MzLX8di/gPwAAAD84AQAAAAAAAAE4BwAABAMAACMkdP5PsMU/JeZafrsX4D8AAAA/WAEAAAAAAAABOQcAAAQDAAAb10NER4DFP7AzSgOJ0N8/AAAAP1gBAAAAAAAAAToHAAAEAwAAEYoTij5QxT9iZ5QGEqHfPwAAAD9nAQAAAAAAAAE7BwAABAMAADe+1HJhEMY/UnFgSMbr2z8AAAA/AAAAAAAAAAABPAcAAAQDAABBCwUtakDGP1JxYEjG69s/AAAAPwAAAAAAAAAAAT0HAAAEAwAAU6VloXugxj9ScWBIxuvbPwAAAD8QAAAAAAAAAAE+BwAABAMAAF3ylVuE0MY/UnFgSMbr2z8AAAA/EAAAAAAAAAABPwcAAAQDAABtjPbPlTDHP1JxYEjG69s/AAAAPxAAAAAAAAAAAUAHAAAEAwAAd9kmip5gxz9ScWBIxuvbPwAAAD8fAAAAAAAAAAFBBwAABAMAAIEmV0SnkMc/BKWqS0+82z8AAAA/HwAAAAAAAAABQgcAAAQDAACTwLe4uPDHPwSlqktPvNs/AAAAPy8AAAAAAAAAAUMHAAAEAwAAnQ3ocsEgyD8EpapLT7zbPwAAAD8vAAAAAAAAAAFEBwAABAMAALGnSOfSgMg/uNj0TtiM2z8AAAA/PgAAAAAAAAABRQcAAAQDAAC79Hih27DIP7jY9E7YjNs/AAAAPz4AAAAAAAAAAUYHAAAEAwAAw0GpW+TgyD+42PRO2IzbPwAAAD8+AAAAAAAAAAFHBwAABAMAAM+O2RXtEMk/uNj0TtiM2z8AAAA/TgAAAAAAAAABSAcAAAQDAADhKDqK/nDJP7jY9E7YjNs/AAAAP14AAAAAAAAAAUkHAAAEAwAA4Sg6iv5wyT8EpapLT7zbPwAAAD9tAAAAAAAAAAFKBwAABAMAAAdd+3IhMco//v//////3z8AAAA/AAAAAAAAAAABSwcAAAQDAAAHXftyITHKP7AzSgOJ0N8/AAAAPwAAAAAAAAAAAUwHAAAEAwAAd/k+LYpxzD8kO6M0kAjdPwAAAD8AAAAAAAAAAAFNBwAABAMAAG+sDnOBQcw/cgdZMQc43T8AAAA/AAAAAAAAAAABTgcAAAQDAABbEq7+b+HLPw6gxCr1lt0/AAAAPwAAAAAAAAAAAU8HAAAEAwAAUcV9RGexyz+qODAk4/XdPwAAAD8PAAAAAAAAAAFQBwAABAMAAFHFfURnscs/+ATmIFol3j8AAAA/DwAAAAAAAAABUQcAAAQDAABJeE2KXoHLP0TRmx3RVN4/AAAAPx8AAAAAAAAAAVIHAAAEAwAAQSsd0FVRyz/gaQcXv7PePwAAAD8fAAAAAAAAAAFTBwAABAMAAEErHdBVUcs/MDa9Ezbj3j8AAAA/LwAAAAAAAAABVAcAAAQDAABBKx3QVVHLP8rOKA0kQt8/AAAAPy8AAAAAAAAAAVUHAAAEAwAAQSsd0FVRyz8Ym94Jm3HfPwAAAD8vAAAAAAAAAAFWBwAABAMAAEErHdBVUcs/YmeUBhKh3z8AAAA/PgAAAAAAAAABVwcAAAQDAABJeE2KXoHLP7AzSgOJ0N8/AAAAPz4AAAAAAAAAAVgHAAAEAwAAUcV9RGexyz/+///////fPwAAAD9OAAAAAAAAAAFZBwAABAMAAFsSrv5v4cs/JeZafrsX4D8AAAA/XQAAAAAAAAABWgcAAAQDAABvrA5zgUHMPyXmWn67F+A/AAAAP10AAAAAAAAAAVsHAAAEAwAAd/k+LYpxzD8l5lp+uxfgPwAAAD9dAAAAAAAAAAFcBwAABAMAAIFGb+eSocw/JeZafrsX4D8AAAA/bQAAAAAAAAABXQcAAAQDAACV4M9bpAHNP/7//////98/AAAAP20AAAAAAAAAAV4HAAAEAwAAny0AFq0xzT/+///////fPwAAAD99AAAAAAAAAAFfBwAABAMAALHHYIq+kc0/sDNKA4nQ3z8AAAA/fQAAAAAAAAABYAcAAAQDAAC7FJFEx8HNP2JnlAYSod8/AAAAP30AAAAAAAAAAWEHAAAEAwAAxWHB/s/xzT8Ym94Jm3HfPwAAAD+MAAAAAAAAAAFiBwAABAMAAMVhwf7P8c0/ys4oDSRC3z8AAAA/jAAAAAAAAAABYwcAAAQDAADNrvG42CHOP3wCcxCtEt8/AAAAP5wAAAAAAAAAAWQHAAAEAwAAxWHB/s/xzT/gaQcXv7PePwAAAD+cAAAAAAAAAAFlBwAABAMAAMVhwf7P8c0/kp1RGkiE3j8AAAA/rAAAAAAAAAABZgcAAAQDAADFYcH+z/HNP/gE5iBaJd4/AAAAP6wAAAAAAAAAAWcHAAAEAwAAuxSRRMfBzT+qODAk4/XdPwAAAD+sAAAAAAAAAAFoBwAABAMAALHHYIq+kc0/XGx6J2zG3T8AAAA/uwAAAAAAAAABaQcAAAQDAACfLQAWrTHNP8DTDi5+Z90/AAAAP8sAAAAAAAAAAWoHAAAEAwAAleDPW6QBzT9yB1kxBzjdPwAAAD/aAAAAAAAAAAFrBwAABAMAAIFGb+eSocw/JDujNJAI3T8AAAA/6AAAAAAAAAABbAcAAAQDAAB3+T4tinHMPyQ7ozSQCN0/AAAAP/gAAAAAAAAAAW0HAAAEAwAAd/k+LYpxzD/Ybu03GdncPwAAAD8XAQAAAAAAAAFuBwAABAMAAOuVgufysc4/oD0WRT0b3D8AAAA/AAAAAAAAAAABbwcAAAQDAADhSFIt6oHOP+4JzEG0Stw/AAAAPwAAAAAAAAAAAXAHAAAEAwAA1/shc+FRzj881oE+K3rcPwAAAD8AAAAAAAAAAAFxBwAABAMAANf7IXPhUc4/iqI3O6Kp3D8AAAA/EAAAAAAAAAABcgcAAAQDAADrlYLn8rHOP9hu7TcZ2dw/AAAAPz4AAAAAAAAAAXMHAAAEAwAA9eKyofvhzj+Kojc7oqncPwAAAD8+AAAAAAAAAAF0BwAABAMAAP0v41sEEs8/PNaBPit63D8AAAA/XgAAAAAAAAABdQcAAAQDAAD9L+NbBBLPP+4JzEG0Stw/AAAAP30AAAAAAAAAAXYHAAAEAwAA/S/jWwQSzz+gPRZFPRvcPwAAAD+NAAAAAAAAAAF3BwAABAMAAPXisqH74c4/oD0WRT0b3D8AAAA/rAAAAAAAAAABeAcAAAQDAABCs0NFP9nQP+4JzEG0Stw/AAAAPwAAAAAAAAAAAXkHAAAEAwAAQrNDRT/Z0D881oE+K3rcPwAAAD8AAAAAAAAAAAF6BwAABAMAADhmE4s2qdA/2G7tNxnZ3D8AAAA/IAAAAAAAAAABewcAAAQDAAA4ZhOLNqnQPyQ7ozSQCN0/AAAAPyAAAAAAAAAAAXwHAAAEAwAAtD/7LTKR0D9yB1kxBzjdPwAAAD8gAAAAAAAAAAF9BwAABAMAAKryynMpYdA/wNMOLn5n3T8AAAA/LwAAAAAAAAABfgcAAAQDAAAmzLIWJUnQPw6gxCr1lt0/AAAAPy8AAAAAAAAAAX8HAAAEAwAAoKWauSAx0D+qODAk4/XdPwAAAD8/AAAAAAAAAAGABwAABAMAAJZYav8XAdA/+ATmIFol3j8AAAA/PwAAAAAAAAABgQcAAAQDAAAjZKREJ9LPP5KdURpIhN4/AAAAP08AAAAAAAAAAYIHAAAEAwAAGxd0ih6izz8wNr0TNuPePwAAAD9PAAAAAAAAAAGDBwAABAMAABHKQ9AVcs8/fAJzEK0S3z8AAAA/TwAAAAAAAAABhAcAAAQDAAAHfRMWDULPPxib3gmbcd8/AAAAP14AAAAAAAAAAYUHAAAEAwAAB30TFg1Czz9iZ5QGEqHfPwAAAD9eAAAAAAAAAAGGBwAABAMAAAd9ExYNQs8/sDNKA4nQ3z8AAAA/bgAAAAAAAAABhwcAAAQDAAAHfRMWDULPP/7//////98/AAAAP24AAAAAAAAAAYgHAAAEAwAAB30TFg1Czz8l5lp+uxfgPwAAAD99AAAAAAAAAAGJBwAABAMAABHKQ9AVcs8/dLIQezJH4D8AAAA/fQAAAAAAAAABigcAAAQDAACWWGr/FwHQP5qYa/ntXuA/AAAAP40AAAAAAAAAAYsHAAAEAwAAHH+CXBwZ0D+amGv57V7gPwAAAD+dAAAAAAAAAAGMBwAABAMAAKClmrkgMdA/mphr+e1e4D8AAAA/nQAAAAAAAAABjQcAAAQDAAAmzLIWJUnQP5qYa/ntXuA/AAAAP50AAAAAAAAAAY4HAAAEAwAALhnj0C150D+amGv57V7gPwAAAD+sAAAAAAAAAAGPBwAABAMAALQ/+y0ykdA/dLIQezJH4D8AAAA/rAAAAAAAAAABkAcAAAQDAAA4ZhOLNqnQP3SyEHsyR+A/AAAAP7wAAAAAAAAAAZEHAAAEAwAAvIwr6DrB0D9MzLX8di/gPwAAAD+8AAAAAAAAAAGSBwAABAMAAHyBZaJz+dE/4GkHF7+z3j8AAAA/AAAAAAAAAAABkwcAAAQDAAD+p33/dxHSP+BpBxe/s94/AAAAPwAAAAAAAAAAAZQHAAAEAwAAhM6VXHwp0j/gaQcXv7PePwAAAD8AAAAAAAAAAAGVBwAABAMAAIwbxhaFWdI/4GkHF7+z3j8AAAA/EAAAAAAAAAABlgcAAAQDAAASQt5ziXHSP+BpBxe/s94/AAAAPx8AAAAAAAAAAZcHAAAEAwAAlmj20I2J0j/gaQcXv7PePwAAAD8fAAAAAAAAAAGYBwAABAMAAKC1JouWudI/4GkHF7+z3j8AAAA/HwAAAAAAAAABmQcAAAQDAACqAldFn+nSP+BpBxe/s94/AAAAPyIAAAAAAAAAAZoHAAAEAwAALilvoqMB0z/gaQcXv7PePwAAAD8iAAAAAAAAAAGbBwAABAMAADh2n1ysMdM/4GkHF7+z3j8AAAA/MgAAAAAAAAABnAcAAAQDAAC8nLe5sEnTP+BpBxe/s94/AAAAPzIAAAAAAAAAAZ0HAAAEAwAAQsPPFrVh0z/gaQcXv7PePwAAAD9BAAAAAAAAAAGeBwAABAMAAMbp53O5edM/4GkHF7+z3j8AAAA/UQAAAAAAAAABnwcAAAQDAACqEuMWFXLVP4qiNzuiqdw/AAAAPwAAAAAAAAAAAaAHAAAEAwAAoMWyXAxC1T+Kojc7oqncPwAAAD8fAAAAAAAAAAGhBwAABAMAAByfmv8HKtU/iqI3O6Kp3D8AAAA/LwAAAAAAAAABogcAAAQDAACYeIKiAxLVP9hu7TcZ2dw/AAAAPz4AAAAAAAAAAaMHAAAEAwAAElJqRf/51D8kO6M0kAjdPwAAAD9OAAAAAAAAAAGkBwAABAMAAAoFOov2ydQ/wNMOLn5n3T8AAAA/XgAAAAAAAAABpQcAAAQDAACE3iEu8rHUP1xseidsxt0/AAAAP20AAAAAAAAAAaYHAAAEAwAAALgJ0e2Z1D+qODAk4/XdPwAAAD9tAAAAAAAAAAGnBwAABAMAAAC4CdHtmdQ/+ATmIFol3j8AAAA/fQAAAAAAAAABqAcAAAQDAAAAuAnR7ZnUP0TRmx3RVN4/AAAAP30AAAAAAAAAAakHAAAEAwAAALgJ0e2Z1D/gaQcXv7PePwAAAD+MAAAAAAAAAAGqBwAABAMAAITeIS7ysdQ/MDa9Ezbj3j8AAAA/jAAAAAAAAAABqwcAAAQDAACOK1Lo+uHUP8rOKA0kQt8/AAAAP5wAAAAAAAAAAawHAAAEAwAAElJqRf/51D/KzigNJELfPwAAAD+cAAAAAAAAAAGtBwAABAMAAByfmv8HKtU/GJveCZtx3z8AAAA/rAAAAAAAAAABrgcAAAQDAACgxbJcDELVPxib3gmbcd8/AAAAP6wAAAAAAAAAAa8HAAAEAwAAqhLjFhVy1T/KzigNJELfPwAAAD+7AAAAAAAAAAGwBwAABAMAADA5+3MZitU/ys4oDSRC3z8AAAA/uwAAAAAAAAABsQcAAAQDAAA4hisuIrrVP3wCcxCtEt8/AAAAP7sAAAAAAAAAAbIHAAAEAwAAQtNb6Crq1T98AnMQrRLfPwAAAD/LAAAAAAAAAAGzBwAABAMAAMj5c0UvAtY/MDa9Ezbj3j8AAAA/ywAAAAAAAAABtAcAAAQDAABMIIyiMxrWP+BpBxe/s94/AAAAP9sAAAAAAAAAAbUHAAAEAwAA0Eak/zcy1j+SnVEaSITePwAAAD/bAAAAAAAAAAG2BwAABAMAAFZtvFw8StY/+ATmIFol3j8AAAA/2wAAAAAAAAABtwcAAAQDAADak9S5QGLWP6o4MCTj9d0/AAAAP+oAAAAAAAAAAbgHAAAEAwAA2pPUuUBi1j9cbHonbMbdPwAAAD/qAAAAAAAAAAG5BwAABAMAANqT1LlAYtY/DqDEKvWW3T8AAAA/+gAAAAAAAAABugcAAAQDAADak9S5QGLWP8DTDi5+Z90/AAAAP/oAAAAAAAAAAbsHAAAEAwAAVm28XDxK1j9yB1kxBzjdPwAAAD8JAQAAAAAAAAG8BwAABAMAAEwgjKIzGtY/2G7tNxnZ3D8AAAA/CQEAAAAAAAABvQcAAAQDAADI+XNFLwLWP9hu7TcZ2dw/AAAAPxkBAAAAAAAAAb4HAAAEAwAAQtNb6Crq1T/Ybu03GdncPwAAAD8ZAQAAAAAAAAG/BwAABAMAADiGKy4iutU/2G7tNxnZ3D8AAAA/KQEAAAAAAAABwAcAAAQDAAC0XxPRHaLVP9hu7TcZ2dw/AAAAPykBAAAAAAAAAcEHAAAEAwAAMDn7cxmK1T/Ybu03GdncPwAAAD84AQAAAAAAAAHCBwAABAMAAKDFslwMQtU/4GkHF7+z3j8AAAA/AAAAAAAAAAABwwcAAAQDAACYeIKiAxLVPzA2vRM2494/AAAAPwAAAAAAAAAAAcQHAAAEAwAAElJqRf/51D98AnMQrRLfPwAAAD8AAAAAAAAAAAHFBwAABAMAAI4rUuj64dQ/ys4oDSRC3z8AAAA/AAAAAAAAAAABxgcAAAQDAAAKBTqL9snUPxib3gmbcd8/AAAAPxAAAAAAAAAAAccHAAAEAwAAhN4hLvKx1D9iZ5QGEqHfPwAAAD8QAAAAAAAAAAHIBwAABAMAAAC4CdHtmdQ/sDNKA4nQ3z8AAAA/HwAAAAAAAAAByQcAAAQDAAB6kfFz6YHUP/7//////98/AAAAPx8AAAAAAAAAAcoHAAAEAwAAepHxc+mB1D9MzLX8di/gPwAAAD8vAAAAAAAAAAHLBwAABAMAAHqR8XPpgdQ/dLIQezJH4D8AAAA/LwAAAAAAAAABzAcAAAQDAAB6kfFz6YHUP5qYa/ntXuA/AAAAPz8AAAAAAAAAAc0HAAAEAwAAepHxc+mB1D/oZCH2ZI7gPwAAAD8/AAAAAAAAAAHOBwAABAMAAAC4CdHtmdQ/D0t8dCCm4D8AAAA/PwAAAAAAAAABzwcAAAQDAACE3iEu8rHUPzUx1/LbveA/AAAAP04AAAAAAAAAAdAHAAAEAwAAjitS6Prh1D9cFzJxl9XgPwAAAD9eAAAAAAAAAAHRBwAABAMAABJSakX/+dQ/XBcycZfV4D8AAAA/XgAAAAAAAAAB0gcAAAQDAACYeIKiAxLVP1wXMnGX1eA/AAAAP14AAAAAAAAAAdMHAAAEAwAAoMWyXAxC1T9cFzJxl9XgPwAAAD9uAAAAAAAAAAHUBwAABAMAAKoS4xYVctU/XBcycZfV4D8AAAA/bgAAAAAAAAAB1QcAAAQDAAAwOftzGYrVPzUx1/LbveA/AAAAP30AAAAAAAAAAdYHAAAEAwAAOIYrLiK61T8PS3x0IKbgPwAAAD99AAAAAAAAAAHXBwAABAMAAL6sQ4sm0tU/D0t8dCCm4D8AAAA/fQAAAAAAAAAB2AcAAAQDAABC01voKurVP+hkIfZkjuA/AAAAP40AAAAAAAAAAdkHAAAEAwAAyPlzRS8C1j+amGv57V7gPwAAAD+bAAAAAAAAAAHaBwAABAMAAEwgjKIzGtY/dLIQezJH4D8AAAA/qgAAAAAAAAAB2wcAAAQDAABMIIyiMxrWP0zMtfx2L+A/AAAAP6oAAAAAAAAAAdwHAAAEAwAATCCMojMa1j/+///////fPwAAAD+6AAAAAAAAAAHdBwAABAMAAEwgjKIzGtY/sDNKA4nQ3z8AAAA/ugAAAAAAAAAB3gcAAAQDAADI+XNFLwLWPxib3gmbcd8/AAAAP7oAAAAAAAAAAd8HAAAEAwAAyPlzRS8C1j/KzigNJELfPwAAAD/KAAAAAAAAAAHgBwAABAMAAELTW+gq6tU/fAJzEK0S3z8AAAA/ygAAAAAAAAAB4QcAAAQDAAC+rEOLJtLVPzA2vRM2494/AAAAP9kAAAAAAAAAAeIHAAAEAwAAOIYrLiK61T+SnVEaSITePwAAAD/pAAAAAAAAAAHjBwAABAMAALRfE9EdotU/kp1RGkiE3j8AAAA/6QAAAAAAAAAB5AcAAAQDAAC0XxPRHaLVP0TRmx3RVN4/AAAAPwgBAAAAAAAAAeUHAAAEAwAAChXGXGxS1z/4BOYgWiXePwAAAD8AAAAAAAAAAAHmBwAABAMAAIburf9nOtc/RNGbHdFU3j8AAAA/AAAAAAAAAAAB5wcAAAQDAAB8oX1FXwrXP5KdURpIhN4/AAAAPxAAAAAAAAAAAegHAAAEAwAA+Hpl6Fry1j/gaQcXv7PePwAAAD8QAAAAAAAAAAHpBwAABAMAAHJUTYtW2tY/4GkHF7+z3j8AAAA/EAAAAAAAAAAB6gcAAAQDAADuLTUuUsLWP3wCcxCtEt8/AAAAPx8AAAAAAAAAAesHAAAEAwAA5OAEdEmS1j/KzigNJELfPwAAAD8fAAAAAAAAAAHsBwAABAMAAGC67BZFetY/GJveCZtx3z8AAAA/LwAAAAAAAAAB7QcAAAQDAABguuwWRXrWP7AzSgOJ0N8/AAAAPy8AAAAAAAAAAe4HAAAEAwAA2pPUuUBi1j/+///////fPwAAAD8/AAAAAAAAAAHvBwAABAMAAFZtvFw8StY/TMy1/HYv4D8AAAA/PwAAAAAAAAAB8AcAAAQDAABWbbxcPErWP3SyEHsyR+A/AAAAPz8AAAAAAAAAAfEHAAAEAwAAVm28XDxK1j+amGv57V7gPwAAAD9OAAAAAAAAAAHyBwAABAMAANqT1LlAYtY/6GQh9mSO4D8AAAA/XgAAAAAAAAAB8wcAAAQDAADk4AR0SZLWPw9LfHQgpuA/AAAAP24AAAAAAAAAAfQHAAAEAwAA7i01LlLC1j8PS3x0IKbgPwAAAD9uAAAAAAAAAAH1BwAABAMAAHJUTYtW2tY/D0t8dCCm4D8AAAA/bgAAAAAAAAAB9gcAAAQDAAB8oX1FXwrXP+hkIfZkjuA/AAAAP30AAAAAAAAAAfcHAAAEAwAAhu6t/2c61z/oZCH2ZI7gPwAAAD99AAAAAAAAAAH4BwAABAMAAI473rlwatc/wX7Gd6l24D8AAAA/jQAAAAAAAAAB+QcAAAQDAAAUYvYWdYLXP5qYa/ntXuA/AAAAP40AAAAAAAAAAfoHAAAEAwAAHK8m0X2y1z90shB7MkfgPwAAAD+cAAAAAAAAAAH7BwAABAMAAKDVPi6Cytc/TMy1/HYv4D8AAAA/nAAAAAAAAAAB/AcAAAQDAAAk/FaLhuLXP/7//////98/AAAAP5wAAAAAAAAAAf0HAAAEAwAAqiJv6Ir61z+wM0oDidDfPwAAAD+sAAAAAAAAAAH+BwAABAMAAC5Jh0WPEtg/GJveCZtx3z8AAAA/rAAAAAAAAAAB/wcAAAQDAAAuSYdFjxLYP8rOKA0kQt8/AAAAP7wAAAAAAAAAAQAIAAAEAwAALkmHRY8S2D8wNr0TNuPePwAAAD+8AAAAAAAAAAEBCAAABAMAAKoib+iK+tc/4GkHF7+z3j8AAAA/ywAAAAAAAAABAggAAAQDAACqIm/oivrXP5KdURpIhN4/AAAAP8sAAAAAAAAAAQMIAAAEAwAAJPxWi4bi1z9E0Zsd0VTePwAAAD/LAAAAAAAAAAEECAAABAMAAKDVPi6Cytc/+ATmIFol3j8AAAA/2wAAAAAAAAABBQgAAAQDAAAcrybRfbLXP/gE5iBaJd4/AAAAP+sAAAAAAAAAAQYIAAAEAwAAmIgOdHma1z/4BOYgWiXePwAAAD/rAAAAAAAAAAEHCAAABAMAABRi9hZ1gtc/+ATmIFol3j8AAAA/+gAAAAAAAAABCAgAAAQDAAAKFcZcbFLXP0TRmx3RVN4/AAAAP/oAAAAAAAAAAQkIAAAEAwAAtG+fopMq2D/BfsZ3qXbgPwAAAD8AAAAAAAAAAAEKCAAABAMAADiWt/+XQtg/mphr+e1e4D8AAAA/EAAAAAAAAAABCwgAAAQDAAB6sQkX1ZLZP8DTDi5+Z90/AAAAPwAAAAAAAAAAAQwIAAAEAwAAcmTZXMxi2T8OoMQq9ZbdPwAAAD8QAAAAAAAAAAENCAAABAMAAOw9wf/HStk/XGx6J2zG3T8AAAA/HwAAAAAAAAABDggAAAQDAADk8JBFvxrZP6o4MCTj9d0/AAAAPx8AAAAAAAAAAQ8IAAAEAwAAXsp46LoC2T/4BOYgWiXePwAAAD8vAAAAAAAAAAEQCAAABAMAAF7KeOi6Atk/kp1RGkiE3j8AAAA/LwAAAAAAAAABEQgAAAQDAADao2CLturYPzA2vRM2494/AAAAPz8AAAAAAAAAARIIAAAEAwAAVH1ILrLS2D98AnMQrRLfPwAAAD8/AAAAAAAAAAETCAAABAMAAFR9SC6y0tg/GJveCZtx3z8AAAA/PwAAAAAAAAABFAgAAAQDAABUfUgustLYP2JnlAYSod8/AAAAP04AAAAAAAAAARUIAAAEAwAA2qNgi7bq2D+wM0oDidDfPwAAAD9OAAAAAAAAAAEWCAAABAMAANqjYIu26tg//v//////3z8AAAA/XgAAAAAAAAABFwgAAAQDAADk8JBFvxrZP0zMtfx2L+A/AAAAP14AAAAAAAAAARgIAAAEAwAAaBeposMy2T9MzLX8di/gPwAAAD9uAAAAAAAAAAEZCAAABAMAAHJk2VzMYtk/TMy1/HYv4D8AAAA/bgAAAAAAAAABGggAAAQDAAD2ivG50HrZP0zMtfx2L+A/AAAAP30AAAAAAAAAARsIAAAEAwAAerEJF9WS2T9MzLX8di/gPwAAAD99AAAAAAAAAAEcCAAABAMAAADYIXTZqtk/TMy1/HYv4D8AAAA/jQAAAAAAAAABHQgAAAQDAACE/jnR3cLZPyXmWn67F+A/AAAAP40AAAAAAAAAAR4IAAAEAwAACiVSLuLa2T/+///////fPwAAAD+NAAAAAAAAAAEfCAAABAMAAI5Laovm8tk/sDNKA4nQ3z8AAAA/nAAAAAAAAAABIAgAAAQDAAAScoLo6graP2JnlAYSod8/AAAAP5wAAAAAAAAAASEIAAAEAwAAEnKC6OoK2j8Ym94Jm3HfPwAAAD+sAAAAAAAAAAEiCAAABAMAABJygujqCto/ys4oDSRC3z8AAAA/rAAAAAAAAAABIwgAAAQDAACOS2qL5vLZPzA2vRM2494/AAAAP6wAAAAAAAAAASQIAAAEAwAAjktqi+by2T/gaQcXv7PePwAAAD+8AAAAAAAAAAElCAAABAMAAAolUi7i2tk/RNGbHdFU3j8AAAA/vAAAAAAAAAABJggAAAQDAAAKJVIu4trZP/gE5iBaJd4/AAAAP8oAAAAAAAAAAScIAAAEAwAAhP450d3C2T+qODAk4/XdPwAAAD/KAAAAAAAAAAEoCAAABAMAAHqxCRfVktk/XGx6J2zG3T8AAAA/2gAAAAAAAAABKQgAAAQDAAD2ivG50HrZPw6gxCr1lt0/AAAAP+oAAAAAAAAAASoIAAAEAwAAcmTZXMxi2T/A0w4ufmfdPwAAAD/5AAAAAAAAAAErCAAABAMAAPaK8bnQetk/cgdZMQc43T8AAAA/CQEAAAAAAAABLAgAAAQDAAA6pkPRDcvaP9hu7TcZ2dw/AAAAPwAAAAAAAAAAAS0IAAAEAwAAtH8rdAmz2j8kO6M0kAjdPwAAAD8AAAAAAAAAAAEuCAAABAMAAKoy+7kAg9o/cgdZMQc43T8AAAA/DwAAAAAAAAABLwgAAAQDAACqMvu5AIPaPw6gxCr1lt0/AAAAPx8AAAAAAAAAATAIAAAEAwAAJgzjXPxq2j9cbHonbMbdPwAAAD8vAAAAAAAAAAExCAAABAMAADBZExcFm9o/XGx6J2zG3T8AAAA/PgAAAAAAAAABMggAAAQDAAC0fyt0CbPaP1xseidsxt0/AAAAP04AAAAAAAAAATMIAAAEAwAAvsxbLhLj2j8OoMQq9ZbdPwAAAD9eAAAAAAAAAAE0CAAABAMAAELzc4sW+9o/wNMOLn5n3T8AAAA/bQAAAAAAAAABNQgAAAQDAADIGYzoGhPbP3IHWTEHON0/AAAAP30AAAAAAAAAATYIAAAEAwAAyBmM6BoT2z8kO6M0kAjdPwAAAD+MAAAAAAAAAAE3CAAABAMAAMgZjOgaE9s/2G7tNxnZ3D8AAAA/jAAAAAAAAAABOAgAAAQDAABC83OLFvvaP4qiNzuiqdw/AAAAP7sAAAAAAAAAATkIAAAEAwAAvsxbLhLj2j+Kojc7oqncPwAAAD/LAAAAAAAAAAE6CAAABAMAABKCDrpgk9w/cgdZMQc43T8AAAA/AAAAAAAAAAABOwgAAAQDAACOW/ZcXHvcP8DTDi5+Z90/AAAAPwAAAAAAAAAAATwIAAAEAwAACDXe/1dj3D8OoMQq9ZbdPwAAAD8AAAAAAAAAAAE9CAAABAMAAIIOxqJTS9w/XGx6J2zG3T8AAAA/AAAAAAAAAAABPggAAAQDAAB6wZXoShvcP6o4MCTj9d0/AAAAPw8AAAAAAAAAAT8IAAAEAwAA9Jp9i0YD3D9E0Zsd0VTePwAAAD8PAAAAAAAAAAFACAAABAMAAHB0ZS5C69s/kp1RGkiE3j8AAAA/HwAAAAAAAAABQQgAAAQDAABoJzV0ObvbPzA2vRM2494/AAAAPx8AAAAAAAAAAUIIAAAEAwAA5AAdFzWj2z98AnMQrRLfPwAAAD8uAAAAAAAAAAFDCAAABAMAAGDaBLowi9s/GJveCZtx3z8AAAA/LgAAAAAAAAABRAgAAAQDAADas+xcLHPbP2JnlAYSod8/AAAAPz4AAAAAAAAAAUUIAAAEAwAA2rPsXCxz2z/+///////fPwAAAD8+AAAAAAAAAAFGCAAABAMAANqz7Fwsc9s/JeZafrsX4D8AAAA/PgAAAAAAAAABRwgAAAQDAADas+xcLHPbP0zMtfx2L+A/AAAAP04AAAAAAAAAAUgIAAAEAwAA2rPsXCxz2z90shB7MkfgPwAAAD9OAAAAAAAAAAFJCAAABAMAAOQAHRc1o9s/wX7Gd6l24D8AAAA/XQAAAAAAAAABSggAAAQDAABoJzV0ObvbP+hkIfZkjuA/AAAAP20AAAAAAAAAAUsIAAAEAwAAcHRlLkLr2z/oZCH2ZI7gPwAAAD9tAAAAAAAAAAFMCAAABAMAAPSafYtGA9w/6GQh9mSO4D8AAAA/bQAAAAAAAAABTQgAAAQDAAD+561FTzPcPw9LfHQgpuA/AAAAP30AAAAAAAAAAU4IAAAEAwAAjlv2XFx73D8PS3x0IKbgPwAAAD99AAAAAAAAAAFPCAAABAMAAJioJhdlq9w/D0t8dCCm4D8AAAA/jAAAAAAAAAABUAgAAAQDAACg9VbRbdvcPw9LfHQgpuA/AAAAP4wAAAAAAAAAAVEIAAAEAwAAJhxvLnLz3D8PS3x0IKbgPwAAAD+MAAAAAAAAAAFSCAAABAMAADBpn+h6I90/6GQh9mSO4D8AAAA/nAAAAAAAAAABUwgAAAQDAADkEKnoqiveP0TRmx3RVN4/AAAAPwAAAAAAAAAAAVQIAAAEAwAA7l3ZorNb3j9E0Zsd0VTePwAAAD8AAAAAAAAAAAFVCAAABAMAAHKE8f+3c94/RNGbHdFU3j8AAAA/EAAAAAAAAAABVggAAAQDAAD2qgldvIveP0TRmx3RVN4/AAAAPxAAAAAAAAAAAVcIAAAEAwAAfNEhusCj3j9E0Zsd0VTePwAAAD8fAAAAAAAAAAFYCAAABAMAAAD4ORfFu94/RNGbHdFU3j8AAAA/HwAAAAAAAAABWQgAAAQDAACGHlJ0ydPeP0TRmx3RVN4/AAAAPx8AAAAAAAAAAVoIAAAEAwAACkVq0c3r3j9E0Zsd0VTePwAAAD8vAAAAAAAAAAFbCAAABAMAAI5rgi7SA98/RNGbHdFU3j8AAAA/LwAAAAAAAAABXAgAAAQDAAAUkpqL1hvfP0TRmx3RVN4/AAAAPz8AAAAAAAAAAV0IAAAEAwAAmLiy6Noz3z9E0Zsd0VTePwAAAD8/AAAAAAAAAAFeCAAABAMAAKIF46LjY98/kp1RGkiE3j8AAAA/TgAAAAAAAAABXwgAAAQDAAAmLPv/53vfP5KdURpIhN4/AAAAP14AAAAAAAAAAWAIAAAEAwAA5BCp6Kor3j8Ym94Jm3HfPwAAAD8AAAAAAAAAAAFhCAAABAMAAGg3wUWvQ94/GJveCZtx3z8AAAA/AAAAAAAAAAABYggAAAQDAAByhPH/t3PePxib3gmbcd8/AAAAPwAAAAAAAAAAAWMIAAAEAwAA9qoJXbyL3j8Ym94Jm3HfPwAAAD8QAAAAAAAAAAFkCAAABAMAAHzRIbrAo94/GJveCZtx3z8AAAA/EAAAAAAAAAABZQgAAAQDAAAA+DkXxbvePxib3gmbcd8/AAAAPx8AAAAAAAAAAWYIAAAEAwAAhh5SdMnT3j8Ym94Jm3HfPwAAAD8fAAAAAAAAAAFnCAAABAMAAI5rgi7SA98/GJveCZtx3z8AAAA/LwAAAAAAAAABaAgAAAQDAAAUkpqL1hvfPxib3gmbcd8/AAAAPy8AAAAAAAAAAWkIAAAEAwAAmLiy6Noz3z8Ym94Jm3HfPwAAAD8vAAAAAAAAAAFqCAAABAMAACYwXnQFHuA/wNMOLn5n3T8AAAA/AAAAAAAAAAABawgAAAQDAACqVnbRCTbgPw6gxCr1lt0/AAAAPwAAAAAAAAAAAWwIAAAEAwAA7GkCAAxC4D8OoMQq9ZbdPwAAAD8QAAAAAAAAAAFtCAAABAMAAC99ji4OTuA/wNMOLn5n3T8AAAA/IAAAAAAAAAABbggAAAQDAACzo6aLEmbgP8DTDi5+Z90/AAAAPy8AAAAAAAAAAW8IAAAEAwAA9rYyuhRy4D/A0w4ufmfdPwAAAD8/AAAAAAAAAAFwCAAABAMAADjKvugWfuA/wNMOLn5n3T8AAAA/TwAAAAAAAAABcQgAAAQDAAB73UoXGYrgP8DTDi5+Z90/AAAAP08AAAAAAAAAAXIIAAAEAwAAE57D6C4C4T8kO6M0kAjdPwAAAD8AAAAAAAAAAAFzCAAABAMAAFaxTxcxDuE/2G7tNxnZ3D8AAAA/DwAAAAAAAAABdAgAAAQDAAATnsPoLgLhPyQ7ozSQCN0/AAAAPw8AAAAAAAAAAXUIAAAEAwAA0Yo3uiz24D9yB1kxBzjdPwAAAD8+AAAAAAAAAAF2CAAABAMAAI53q4sq6uA/DqDEKvWW3T8AAAA/XQAAAAAAAAABdwgAAAQDAAAKUZMuJtLgP6o4MCTj9d0/AAAAP20AAAAAAAAAAXgIAAAEAwAAxz0HACTG4D/4BOYgWiXePwAAAD99AAAAAAAAAAF5CAAABAMAAMc9BwAkxuA/RNGbHdFU3j8AAAA/fQAAAAAAAAABeggAAAQDAAAKUZMuJtLgP5KdURpIhN4/AAAAP5wAAAAAAAAAAXsIAAAEAwAATGQfXSje4D/gaQcXv7PePwAAAD+sAAAAAAAAAAF8CAAABAMAANGKN7os9uA/4GkHF7+z3j8AAAA/rAAAAAAAAAABfQgAAAQDAAATnsPoLgLhP+BpBxe/s94/AAAAP7sAAAAAAAAAAX4IAAAEAwAAVrFPFzEO4T/gaQcXv7PePwAAAD+7AAAAAAAAAAF/CAAABAMAAJjE20UzGuE/4GkHF7+z3j8AAAA/ywAAAAAAAAABgAgAAAQDAAAd6/OiNzLhP+BpBxe/s94/AAAAP8sAAAAAAAAAAYEIAAAEAwAAX/5/0Tk+4T8wNr0TNuPePwAAAD/LAAAAAAAAAAGCCAAABAMAAKERDAA8SuE/MDa9Ezbj3j8AAAA/2gAAAAAAAAABgwgAAAQDAADkJJguPlbhP3wCcxCtEt8/AAAAP9oAAAAAAAAAAYQIAAAEAwAAaUuwi0Ju4T98AnMQrRLfPwAAAD/qAAAAAAAAAAGFCAAABAMAAKtePLpEeuE/ys4oDSRC3z8AAAA/6gAAAAAAAAABhggAAAQDAADtccjoRobhPxib3gmbcd8/AAAAP/oAAAAAAAAAAYcIAAAEAwAAMIVUF0mS4T+wM0oDidDfPwAAAD8JAQAAAAAAAAGICAAABAMAAHKY4EVLnuE//v//////3z8AAAA/CQEAAAAAAAABiQgAAAQDAABymOBFS57hP0zMtfx2L+A/AAAAPw4BAAAAAAAAAYoIAAAEAwAAMIVUF0mS4T+amGv57V7gPwAAAD8eAQAAAAAAAAGLCAAABAMAAKtePLpEeuE/6GQh9mSO4D8AAAA/LQEAAAAAAAABjAgAAAQDAABpS7CLQm7hP+hkIfZkjuA/AAAAPy0BAAAAAAAAAY0IAAAEAwAAJjgkXUBi4T8PS3x0IKbgPwAAAD89AQAAAAAAAAGOCAAABAMAAOQkmC4+VuE/NTHX8tu94D8AAAA/PQEAAAAAAAABjwgAAAQDAAChEQwAPErhPzUx1/LbveA/AAAAP0wBAAAAAAAAAZAIAAAEAwAAX/5/0Tk+4T81Mdfy273gPwAAAD9MAQAAAAAAAAGRCAAABAMAAB3r86I3MuE/XBcycZfV4D8AAAA/TAEAAAAAAAABkggAAAQDAADa12d0NSbhP1wXMnGX1eA/AAAAP1wBAAAAAAAAAZMIAAAEAwAAmMTbRTMa4T9cFzJxl9XgPwAAAD9cAQAAAAAAAAGUCAAABAMAABOew+guAuE/NTHX8tu94D8AAAA/bAEAAAAAAAABlQgAAAQDAADRije6LPbgPw9LfHQgpuA/AAAAP3sBAAAAAAAAAZYIAAAEAwAAjneriyrq4D/BfsZ3qXbgPwAAAD+LAQAAAAAAAAGXCAAABAMAAI53q4sq6uA/mphr+e1e4D8AAAA/iwEAAAAAAAABmAgAAAQDAACOd6uLKurgP3SyEHsyR+A/AAAAP5sBAAAAAAAAAZkIAAAEAwAAE57D6C4C4T8kO6M0kAjdPwAAAD8AAAAAAAAAAAGaCAAABAMAANrXZ3Q1JuE/JDujNJAI3T8AAAA/EAAAAAAAAAABmwgAAAQDAAAd6/OiNzLhPyQ7ozSQCN0/AAAAPxAAAAAAAAAAAZwIAAAEAwAAX/5/0Tk+4T8kO6M0kAjdPwAAAD8QAAAAAAAAAAGdCAAABAMAAOQkmC4+VuE/JDujNJAI3T8AAAA/IAAAAAAAAAABnggAAAQDAAAmOCRdQGLhPyQ7ozSQCN0/AAAAPyAAAAAAAAAAAZ8IAAAEAwAAaUuwi0Ju4T/Ybu03GdncPwAAAD8vAAAAAAAAAAGgCAAABAMAAO1xyOhGhuE/2G7tNxnZ3D8AAAA/LwAAAAAAAAABoQgAAAQDAAAwhVQXSZLhP9hu7TcZ2dw/AAAAPy8AAAAAAAAAAaIIAAAEAwAAtatsdE2q4T/Ybu03GdncPwAAAD8/AAAAAAAAAAGjCAAABAMAAPe++KJPtuE/2G7tNxnZ3D8AAAA/PwAAAAAAAAABpAgAAAQDAAB85RAAVM7hP9hu7TcZ2dw/AAAAP04AAAAAAAAAAaUIAAAEAwAAvvicLlba4T/Ybu03GdncPwAAAD9uAAAAAAAAAAGmCAAABAMAAHzlEABUzuE/JDujNJAI3T8AAAA/fQAAAAAAAAABpwgAAAQDAABVuRUAbFLiP3IHWTEHON0/AAAAPwAAAAAAAAAAAagIAAAEAwAAVbkVAGxS4j/A0w4ufmfdPwAAAD8AAAAAAAAAAAGpCAAABAMAABOmidFpRuI/DqDEKvWW3T8AAAA/AAAAAAAAAAABqggAAAQDAADRkv2iZzriP1xseidsxt0/AAAAPxAAAAAAAAAAAasIAAAEAwAATGzlRWMi4j+qODAk4/XdPwAAAD8fAAAAAAAAAAGsCAAABAMAAMhFzeheCuI/RNGbHdFU3j8AAAA/LwAAAAAAAAABrQgAAAQDAADIRc3oXgriP5KdURpIhN4/AAAAPz8AAAAAAAAAAa4IAAAEAwAAhTJBulz+4T/gaQcXv7PePwAAAD9OAAAAAAAAAAGvCAAABAMAAMhFzeheCuI/MDa9Ezbj3j8AAAA/XgAAAAAAAAABsAgAAAQDAAAJWVkXYRbiP3wCcxCtEt8/AAAAP20AAAAAAAAAAbEIAAAEAwAATGzlRWMi4j98AnMQrRLfPwAAAD9tAAAAAAAAAAGyCAAABAMAAI5/cXRlLuI/fAJzEK0S3z8AAAA/fQAAAAAAAAABswgAAAQDAADRkv2iZzriP3wCcxCtEt8/AAAAP30AAAAAAAAAAbQIAAAEAwAAVbkVAGxS4j98AnMQrRLfPwAAAD+NAAAAAAAAAAG1CAAABAMAAJjMoS5uXuI/ys4oDSRC3z8AAAA/jQAAAAAAAAABtggAAAQDAADZ3y1dcGriP8rOKA0kQt8/AAAAP40AAAAAAAAAAbcIAAAEAwAAXgZGunSC4j/KzigNJELfPwAAAD+cAAAAAAAAAAG4CAAABAMAAKEZ0uh2juI/GJveCZtx3z8AAAA/nAAAAAAAAAABuQgAAAQDAADjLF4XeZriP2JnlAYSod8/AAAAP6wAAAAAAAAAAboIAAAEAwAAJkDqRXum4j9iZ5QGEqHfPwAAAD+sAAAAAAAAAAG7CAAABAMAAKtmAqN/vuI//v//////3z8AAAA/vAAAAAAAAAABvAgAAAQDAADteY7RgcriPyXmWn67F+A/AAAAP8sAAAAAAAAAAb0IAAAEAwAAMI0aAITW4j90shB7MkfgPwAAAD/bAAAAAAAAAAG+CAAABAMAAO15jtGByuI/mphr+e1e4D8AAAA/6gAAAAAAAAABvwgAAAQDAABoU3Z0fbLiP+hkIfZkjuA/AAAAP+oAAAAAAAAAAcAIAAAEAwAAJkDqRXum4j/oZCH2ZI7gPwAAAD/6AAAAAAAAAAHBCAAABAMAAOMsXhd5muI/D0t8dCCm4D8AAAA/+gAAAAAAAAABwggAAAQDAABeBka6dILiPw9LfHQgpuA/AAAAPwoBAAAAAAAAAcMIAAAEAwAAHfO5i3J24j81Mdfy273gPwAAAD8KAQAAAAAAAAHECAAABAMAANnfLV1wauI/NTHX8tu94D8AAAA/GQEAAAAAAAABxQgAAAQDAABVuRUAbFLiPzUx1/LbveA/AAAAPxkBAAAAAAAAAcYIAAAEAwAAE6aJ0WlG4j9cFzJxl9XgPwAAAD8ZAQAAAAAAAAHHCAAABAMAAI5/cXRlLuI/XBcycZfV4D8AAAA/KQEAAAAAAAAByAgAAAQDAABMbOVFYyLiP1wXMnGX1eA/AAAAPykBAAAAAAAAAckIAAAEAwAACVlZF2EW4j81Mdfy273gPwAAAD85AQAAAAAAAAHKCAAABAMAAMhFzeheCuI/D0t8dCCm4D8AAAA/SAEAAAAAAAABywgAAAQDAACFMkG6XP7hP+hkIfZkjuA/AAAAP0gBAAAAAAAAAcwIAAAEAwAAQx+1i1ry4T/BfsZ3qXbgPwAAAD9YAQAAAAAAAAHNCAAABAMAAEMftYta8uE/dLIQezJH4D8AAAA/WAEAAAAAAAABzggAAAQDAACFMkG6XP7hP0zMtfx2L+A/AAAAP2cBAAAAAAAAAc8IAAAEAwAAhTJBulz+4T8l5lp+uxfgPwAAAD9nAQAAAAAAAAHQCAAABAMAABOmidFpRuI/iqI3O6Kp3D8AAAA/AAAAAAAAAAAB0QgAAAQDAABVuRUAbFLiP4qiNzuiqdw/AAAAPwAAAAAAAAAAAdIIAAAEAwAA2d8tXXBq4j+Kojc7oqncPwAAAD8AAAAAAAAAAAHTCAAABAMAAB3zuYtyduI/iqI3O6Kp3D8AAAA/EAAAAAAAAAAB1AgAAAQDAABeBka6dILiP4qiNzuiqdw/AAAAPxAAAAAAAAAAAdUIAAAEAwAA4yxeF3ma4j/Ybu03GdncPwAAAD8fAAAAAAAAAAHWCAAABAMAACZA6kV7puI/2G7tNxnZ3D8AAAA/HwAAAAAAAAAB1wgAAAQDAACrZgKjf77iP9hu7TcZ2dw/AAAAPx8AAAAAAAAAAdgIAAAEAwAA7XmO0YHK4j/Ybu03GdncPwAAAD8vAAAAAAAAAAHZCAAABAMAAHGgpi6G4uI/2G7tNxnZ3D8AAAA/LwAAAAAAAAAB2ggAAAQDAAC0szJdiO7iP9hu7TcZ2dw/AAAAPz4AAAAAAAAAAdsIAAAEAwAA9sa+i4r64j8kO6M0kAjdPwAAAD8+AAAAAAAAAAHcCAAABAMAADnaSrqMBuM/JDujNJAI3T8AAAA/TgAAAAAAAAAB3QgAAAQDAAB77dbojhLjPyQ7ozSQCN0/AAAAP04AAAAAAAAAAd4IAAAEAwAAABTvRZMq4z8kO6M0kAjdPwAAAD9eAAAAAAAAAAHfCAAABAMAAEMne3SVNuM/cgdZMQc43T8AAAA/bQAAAAAAAAAB4AgAAAQDAABDJ3t0lTbjP8DTDi5+Z90/AAAAP30AAAAAAAAAAeEIAAAEAwAAOdpKuowG4z9cFzJxl9XgPwAAAD8AAAAAAAAAAAHiCAAABAMAADnaSrqMBuM/hP2M71Lt4D8AAAA/AAAAAAAAAAAB4wgAAAQDAAB77dbojhLjP4T9jO9S7eA/AAAAP8kAAAAAAAAAAeQIAAAEAwAAvgBjF5Ee4z9cFzJxl9XgPwAAAD/4AAAAAAAAAAHlCAAABAMAAKEhmNGx0uM/RNGbHdFU3j8AAAA/AAAAAAAAAAAB5ggAAAQDAAAc+390rbrjP5KdURpIhN4/AAAAPwAAAAAAAAAAAecIAAAEAwAA2+fzRauu4z+SnVEaSITePwAAAD8AAAAAAAAAAAHoCAAABAMAAJjUZxepouM/4GkHF7+z3j8AAAA/EAAAAAAAAAAB6QgAAAQDAABWwdvoppbjPzA2vRM2494/AAAAPxAAAAAAAAAAAeoIAAAEAwAAVsHb6KaW4z/KzigNJELfPwAAAD8gAAAAAAAAAAHrCAAABAMAABOuT7qkiuM/GJveCZtx3z8AAAA/IAAAAAAAAAAB7AgAAAQDAADRmsOLon7jP2JnlAYSod8/AAAAPyAAAAAAAAAAAe0IAAAEAwAAjoc3XaBy4z/+///////fPwAAAD8vAAAAAAAAAAHuCAAABAMAAI6HN12gcuM/TMy1/HYv4D8AAAA/LwAAAAAAAAAB7wgAAAQDAACOhzddoHLjP3SyEHsyR+A/AAAAPz8AAAAAAAAAAfAIAAAEAwAATHSrLp5m4z/BfsZ3qXbgPwAAAD8/AAAAAAAAAAHxCAAABAMAAI6HN12gcuM/6GQh9mSO4D8AAAA/TgAAAAAAAAAB8ggAAAQDAACOhzddoHLjPw9LfHQgpuA/AAAAP04AAAAAAAAAAfMIAAAEAwAA0ZrDi6J+4z81Mdfy273gPwAAAD9OAAAAAAAAAAH0CAAABAMAABOuT7qkiuM/hP2M71Lt4D8AAAA/XgAAAAAAAAAB9QgAAAQDAABWwdvoppbjP4T9jO9S7eA/AAAAP24AAAAAAAAAAfYIAAAEAwAA2+fzRauu4z+E/YzvUu3gPwAAAD9uAAAAAAAAAAH3CAAABAMAABz7f3StuuM/hP2M71Lt4D8AAAA/bgAAAAAAAAAB+AgAAAQDAAChIZjRsdLjP4T9jO9S7eA/AAAAP30AAAAAAAAAAfkIAAAEAwAA5DQkALTe4z9cFzJxl9XgPwAAAD99AAAAAAAAAAH6CAAABAMAAGlbPF249uM/XBcycZfV4D8AAAA/jQAAAAAAAAAB+wgAAAQDAACrbsiLugLkPzUx1/LbveA/AAAAP40AAAAAAAAAAfwIAAAEAwAAL5Xg6L4a5D8PS3x0IKbgPwAAAD+dAAAAAAAAAAH9CAAABAMAAHOobBfBJuQ/6GQh9mSO4D8AAAA/nQAAAAAAAAAB/ggAAAQDAAC0u/hFwzLkP5qYa/ntXuA/AAAAP50AAAAAAAAAAf8IAAAEAwAA986EdMU+5D90shB7MkfgPwAAAD+sAAAAAAAAAAEACQAABAMAAPfOhHTFPuQ/JeZafrsX4D8AAAA/rAAAAAAAAAABAQkAAAQDAAA54hCjx0rkP/7//////98/AAAAP7wAAAAAAAAAAQIJAAAEAwAA986EdMU+5D+wM0oDidDfPwAAAD+8AAAAAAAAAAEDCQAABAMAAPfOhHTFPuQ/YmeUBhKh3z8AAAA/vAAAAAAAAAABBAkAAAQDAAD3zoR0xT7kP8rOKA0kQt8/AAAAP8sAAAAAAAAAAQUJAAAEAwAAtLv4RcMy5D98AnMQrRLfPwAAAD/bAAAAAAAAAAEGCQAABAMAAC+V4Oi+GuQ/fAJzEK0S3z8AAAA/6wAAAAAAAAABBwkAAAQDAADugVS6vA7kPzA2vRM2494/AAAAP/oAAAAAAAAAAQgJAAAEAwAAq27Ii7oC5D/gaQcXv7PePwAAAD/6AAAAAAAAAAEJCQAABAMAAGlbPF249uM/4GkHF7+z3j8AAAA/CgEAAAAAAAABCgkAAAQDAACEQs2L0obkP3IHWTEHON0/AAAAPwAAAAAAAAAAAQsJAAAEAwAAQy9BXdB65D/A0w4ufmfdPwAAAD8AAAAAAAAAAAEMCQAABAMAAAEctS7ObuQ/DqDEKvWW3T8AAAA/AAAAAAAAAAABDQkAAAQDAAC+CCkAzGLkP1xseidsxt0/AAAAPxAAAAAAAAAAAQ4JAAAEAwAAARy1Ls5u5D/4BOYgWiXePwAAAD8vAAAAAAAAAAEPCQAABAMAAEMvQV3QeuQ/+ATmIFol3j8AAAA/PwAAAAAAAAABEAkAAAQDAACEQs2L0obkP/gE5iBaJd4/AAAAP04AAAAAAAAAAREJAAAEAwAAx1VZutSS5D+qODAk4/XdPwAAAD9eAAAAAAAAAAESCQAABAMAAEx8cRfZquQ/XGx6J2zG3T8AAAA/XgAAAAAAAAABEwkAAAQDAACOj/1F27bkPw6gxCr1lt0/AAAAP24AAAAAAAAAARQJAAAEAwAAjo/9Rdu25D/A0w4ufmfdPwAAAD99AAAAAAAAAAEVCQAABAMAAI6P/UXbtuQ/cgdZMQc43T8AAAA/nAAAAAAAAAABFgkAAAQDAACOj/1F27bkPyQ7ozSQCN0/AAAAP6wAAAAAAAAAARcJAAAEAwAA99ZKXQCD5T/A0w4ufmfdPwAAAD8AAAAAAAAAAAEYCQAABAMAALTDvi7+duU/DqDEKvWW3T8AAAA/AAAAAAAAAAABGQkAAAQDAAAvnabR+V7lP6o4MCTj9d0/AAAAPx8AAAAAAAAAARoJAAAEAwAA7okao/dS5T/4BOYgWiXePwAAAD8fAAAAAAAAAAEbCQAABAMAAKt2jnT1RuU/RNGbHdFU3j8AAAA/HwAAAAAAAAABHAkAAAQDAABpYwJG8zrlP5KdURpIhN4/AAAAPy8AAAAAAAAAAR0JAAAEAwAA5Dzq6O4i5T/gaQcXv7PePwAAAD8vAAAAAAAAAAEeCQAABAMAAKEpXrrsFuU/fAJzEK0S3z8AAAA/PgAAAAAAAAABHwkAAAQDAABfFtKL6grlPxib3gmbcd8/AAAAPz4AAAAAAAAAASAJAAAEAwAAHANGXej+5D9iZ5QGEqHfPwAAAD9OAAAAAAAAAAEhCQAABAMAANrvuS7m8uQ//v//////3z8AAAA/TgAAAAAAAAABIgkAAAQDAACX3C0A5ObkP0zMtfx2L+A/AAAAP04AAAAAAAAAASMJAAAEAwAAl9wtAOTm5D90shB7MkfgPwAAAD9dAAAAAAAAAAEkCQAABAMAAJfcLQDk5uQ/mphr+e1e4D8AAAA/XQAAAAAAAAABJQkAAAQDAACX3C0A5ObkP8F+xnepduA/AAAAP20AAAAAAAAAASYJAAAEAwAA2u+5Luby5D8PS3x0IKbgPwAAAD9tAAAAAAAAAAEnCQAABAMAABwDRl3o/uQ/NTHX8tu94D8AAAA/fQAAAAAAAAABKAkAAAQDAABfFtKL6grlPzUx1/LbveA/AAAAP30AAAAAAAAAASkJAAAEAwAAoSleuuwW5T9cFzJxl9XgPwAAAD99AAAAAAAAAAEqCQAABAMAACZQdhfxLuU/XBcycZfV4D8AAAA/jAAAAAAAAAABKwkAAAQDAABpYwJG8zrlP4T9jO9S7eA/AAAAP4wAAAAAAAAAASwJAAAEAwAA7okao/dS5T+E/YzvUu3gPwAAAD+cAAAAAAAAAAEtCQAABAMAAC+dptH5XuU/hP2M71Lt4D8AAAA/nAAAAAAAAAABLgkAAAQDAAC0w74u/nblP4T9jO9S7eA/AAAAP6wAAAAAAAAAAS8JAAAEAwAA99ZKXQCD5T+E/YzvUu3gPwAAAD+sAAAAAAAAAAEwCQAABAMAAHz9YroEm+U/hP2M71Lt4D8AAAA/rAAAAAAAAAABMQkAAAQDAAC+EO/oBqflP4T9jO9S7eA/AAAAP7sAAAAAAAAAATIJAAAEAwAAASR7Fwmz5T+E/YzvUu3gPwAAAD/LAAAAAAAAAAEzCQAABAMAAELTW+gq6tU/lPPArZ6i5D8AAAA/AAAAAAAAAAABNAkAAAQDAAA4hisuIrrVP5TzwK2eouQ/AAAAPwAAAAAAAAAAATUJAAAEAwAAtF8T0R2i1T+U88CtnqLkPwAAAD8AAAAAAAAAAAE2CQAABAMAAKoS4xYVctU/u9kbLFq65D8AAAA/DwAAAAAAAAABNwkAAAQDAACgxbJcDELVP7vZGyxauuQ/AAAAPw8AAAAAAAAAATgJAAAEAwAAHJ+a/wcq1T/jv3aqFdLkPwAAAD8PAAAAAAAAAAE5CQAABAMAABJSakX/+dQ/4792qhXS5D8AAAA/HwAAAAAAAAABOgkAAAQDAAAKBTqL9snUPwmm0SjR6eQ/AAAAPx8AAAAAAAAAATsJAAAEAwAAhN4hLvKx1D8wjCynjAHlPwAAAD8vAAAAAAAAAAE8CQAABAMAAHqR8XPpgdQ/VnKHJUgZ5T8AAAA/LwAAAAAAAAABPQkAAAQDAAD2atkW5WnUP35Y4qMDMeU/AAAAPy8AAAAAAAAAAT4JAAAEAwAAckTBueBR1D/NJJigemDlPwAAAD8+AAAAAAAAAAE/CQAABAMAAOwdqVzcOdQ/8wrzHjZ45T8AAAA/PgAAAAAAAAABQAkAAAQDAABo95D/1yHUP0DXqButp+U/AAAAP04AAAAAAAAAAUEJAAAEAwAAaPeQ/9ch1D9ovQOaaL/lPwAAAD9OAAAAAAAAAAFCCQAABAMAAGj3kP/XIdQ/tYm5lt/u5T8AAAA/XgAAAAAAAAABQwkAAAQDAABo95D/1yHUP91vFBWbBuY/AAAAP14AAAAAAAAAAUQJAAAEAwAA7B2pXNw51D8DVm+TVh7mPwAAAD9tAAAAAAAAAAFFCQAABAMAAPZq2RbladQ/KjzKERI25j8AAAA/fQAAAAAAAAABRgkAAAQDAAB6kfFz6YHUPyo8yhESNuY/AAAAP30AAAAAAAAAAUcJAAAEAwAAALgJ0e2Z1D8qPMoREjbmPwAAAD+MAAAAAAAAAAFICQAABAMAAAoFOov2ydQ/KjzKERI25j8AAAA/jAAAAAAAAAABSQkAAAQDAAASUmpF//nUPyo8yhESNuY/AAAAP4wAAAAAAAAAAUoJAAAEAwAAmHiCogMS1T8DVm+TVh7mPwAAAD+cAAAAAAAAAAFLCQAABAMAAKDFslwMQtU/3W8UFZsG5j8AAAA/nAAAAAAAAAABTAkAAAQDAAAm7Mq5EFrVP7WJuZbf7uU/AAAAP6wAAAAAAAAAAU0JAAAEAwAAqhLjFhVy1T+Oo14YJNflPwAAAD+sAAAAAAAAAAFOCQAABAMAALRfE9EdotU/aL0Dmmi/5T8AAAA/uwAAAAAAAAABTwkAAAQDAAA4hisuIrrVP0DXqButp+U/AAAAP7sAAAAAAAAAAVAJAAAEAwAAvqxDiybS1T8a8U2d8Y/lPwAAAD+7AAAAAAAAAAFRCQAABAMAAELTW+gq6tU/8wrzHjZ45T8AAAA/ywAAAAAAAAABUgkAAAQDAADI+XNFLwLWP80kmKB6YOU/AAAAP8sAAAAAAAAAAVMJAAAEAwAAyPlzRS8C1j9+WOKjAzHlPwAAAD/bAAAAAAAAAAFUCQAABAMAAEwgjKIzGtY/VnKHJUgZ5T8AAAA/2wAAAAAAAAABVQkAAAQDAABMIIyiMxrWPzCMLKeMAeU/AAAAP+oAAAAAAAAAAVYJAAAEAwAATCCMojMa1j8JptEo0enkPwAAAD/qAAAAAAAAAAFXCQAABAMAAMj5c0UvAtY/4792qhXS5D8AAAA/CQEAAAAAAAABWAkAAAQDAABC01voKurVPwmm0SjR6eQ/AAAAPxkBAAAAAAAAAVkJAAAEAwAAvqxDiybS1T9WcoclSBnlPwAAAD83AQAAAAAAAAFaCQAABAMAADiGKy4iutU/fljiowMx5T8AAAA/NwEAAAAAAAABWwkAAAQDAAC0XxPRHaLVP6U+PSK/SOU/AAAAP0YBAAAAAAAAAVwJAAAEAwAAMDn7cxmK1T/zCvMeNnjlPwAAAD9GAQAAAAAAAAFdCQAABAMAAKoS4xYVctU/GvFNnfGP5T8AAAA/RgEAAAAAAAABXgkAAAQDAAAm7Mq5EFrVP2i9A5pov+U/AAAAP1YBAAAAAAAAAV8JAAAEAwAAoMWyXAxC1T+1ibmW3+7lPwAAAD9WAQAAAAAAAAFgCQAABAMAAByfmv8HKtU/KjzKERI25j8AAAA/ZgEAAAAAAAABYQkAAAQDAAAcn5r/ByrVP3gIgA6JZeY/AAAAP2YBAAAAAAAAAWIJAAAEAwAAmHiCogMS1T/F1DULAJXmPwAAAD91AQAAAAAAAAFjCQAABAMAABJSakX/+dQ/OodGhjLc5j8AAAA/dQEAAAAAAAABZAkAAAQDAACOK1Lo+uHUP4hT/IKpC+c/AAAAP3UBAAAAAAAAAWUJAAAEAwAACgU6i/bJ1D/VH7J/IDvnPwAAAD+FAQAAAAAAAAFmCQAABAMAAAoFOov2ydQ/StLC+lKC5z8AAAA/hQEAAAAAAAABZwkAAAQDAACE3iEu8rHUP5ieePfJsec/AAAAP5QBAAAAAAAAAWgJAAAEAwAAhN4hLvKx1D/mai70QOHnPwAAAD+UAQAAAAAAAAFpCQAABAMAAITeIS7ysdQ/Mzfk8LcQ6D8AAAA/lAEAAAAAAAABagkAAAQDAACE3iEu8rHUP4EDmu0uQOg/AAAAP6QBAAAAAAAAAWsJAAAEAwAAhN4hLvKx1D/Lz0/qpW/oPwAAAD+kAQAAAAAAAAFsCQAABAMAAAoFOov2ydQ/87WqaGGH6D8AAAA/tAEAAAAAAAABbQkAAAQDAAAKBTqL9snUPxmcBeccn+g/AAAAP7QBAAAAAAAAAW4JAAAEAwAAElJqRf/51D9maLvjk87oPwAAAD/DAQAAAAAAAAFvCQAABAMAAJh4gqIDEtU/jk4WYk/m6D8AAAA/0wEAAAAAAAABcAkAAAQDAAAcn5r/ByrVP45OFmJP5ug/AAAAP9MBAAAAAAAAAXEJAAAEAwAAJuzKuRBa1T+OThZiT+boPwAAAD/TAQAAAAAAAAFyCQAABAMAAKoS4xYVctU/jk4WYk/m6D8AAAA/4wEAAAAAAAABcwkAAAQDAAAwOftzGYrVP2Zou+OTzug/AAAAP+MBAAAAAAAAAXQJAAAEAwAAOIYrLiK61T9maLvjk87oPwAAAD/yAQAAAAAAAAF1CQAABAMAAELTW+gq6tU/QIJgZdi26D8AAAA/8gEAAAAAAAABdgkAAAQDAADI+XNFLwLWP/O1qmhhh+g/AAAAP/IBAAAAAAAAAXcJAAAEAwAA0Eak/zcy1j/Lz0/qpW/oPwAAAD8CAgAAAAAAAAF4CQAABAMAAFZtvFw8StY/gQOa7S5A6D8AAAA/AgIAAAAAAAABeQkAAAQDAABguuwWRXrWP1sdP29zKOg/AAAAPxECAAAAAAAAAXoJAAAEAwAAhu6t/2c61z/zCvMeNnjlPwAAAD8AAAAAAAAAAAF7CQAABAMAAI473rlwatc/zSSYoHpg5T8AAAA/AAAAAAAAAAABfAkAAAQDAAAUYvYWdYLXP80kmKB6YOU/AAAAPxAAAAAAAAAAAX0JAAAEAwAAHK8m0X2y1z/NJJigemDlPwAAAD8fAAAAAAAAAAF+CQAABAMAAKDVPi6Cytc/pT49Ir9I5T8AAAA/HwAAAAAAAAABfwkAAAQDAACqIm/oivrXP6U+PSK/SOU/AAAAPy8AAAAAAAAAAYAJAAAEAwAALkmHRY8S2D+lPj0iv0jlPwAAAD8/AAAAAAAAAAGBCQAABAMAALRvn6KTKtg/pT49Ir9I5T8AAAA/PwAAAAAAAAABggkAAAQDAAA4lrf/l0LYP6U+PSK/SOU/AAAAP04AAAAAAAAAAYMJAAAEAwAAvLzPXJxa2D+lPj0iv0jlPwAAAD9eAAAAAAAAAAGECQAABAMAAI473rlwatc/3W8UFZsG5j8AAAA/AAAAAAAAAAABhQkAAAQDAAAUYvYWdYLXPwNWb5NWHuY/AAAAPwAAAAAAAAAAAYYJAAAEAwAAHK8m0X2y1z8DVm+TVh7mPwAAAD8PAAAAAAAAAAGHCQAABAMAAKDVPi6Cytc/A1Zvk1Ye5j8AAAA/DwAAAAAAAAABiAkAAAQDAAAk/FaLhuLXPwNWb5NWHuY/AAAAPw8AAAAAAAAAAYkJAAAEAwAALkmHRY8S2D8DVm+TVh7mPwAAAD8fAAAAAAAAAAGKCQAABAMAALRvn6KTKtg/A1Zvk1Ye5j8AAAA/HwAAAAAAAAABiwkAAAQDAAA4lrf/l0LYPwNWb5NWHuY/AAAAPy8AAAAAAAAAAYwJAAAEAwAAvLzPXJxa2D8DVm+TVh7mPwAAAD8vAAAAAAAAAAGNCQAABAMAAELj57mgctg/3W8UFZsG5j8AAAA/PgAAAAAAAAABjgkAAAQDAAAINd7/V2PcPyeREsjmJuM/AAAAPwAAAAAAAAAAAY8JAAAEAwAAgg7GolNL3D8nkRLI5ibjPwAAAD8AAAAAAAAAAAGQCQAABAMAAHrBlehKG9w/J5ESyOYm4z8AAAA/EAAAAAAAAAABkQkAAAQDAAD0mn2LRgPcPyeREsjmJuM/AAAAPxAAAAAAAAAAAZIJAAAEAwAA7k1N0T3T2z8nkRLI5ibjPwAAAD8QAAAAAAAAAAGTCQAABAMAAGgnNXQ5u9s/T3dtRqI+4z8AAAA/HwAAAAAAAAABlAkAAAQDAADas+xcLHPbP3ZdyMRdVuM/AAAAPx8AAAAAAAAAAZUJAAAEAwAA0Ga8oiND2z+cQyNDGW7jPwAAAD8vAAAAAAAAAAGWCQAABAMAAMgZjOgaE9s/xCl+wdSF4z8AAAA/LwAAAAAAAAABlwkAAAQDAAC+zFsuEuPaPxL2M75LteM/AAAAPz8AAAAAAAAAAZgJAAAEAwAAMFkTFwWb2j9fwum6wuTjPwAAAD8/AAAAAAAAAAGZCQAABAMAACYM41z8ato/rY6ftzkU5D8AAAA/TgAAAAAAAAABmgkAAAQDAAAcv7Ki8zraP/laVbSwQ+Q/AAAAP04AAAAAAAAAAZsJAAAEAwAAEnKC6OoK2j9uDWYv44rkPwAAAD9OAAAAAAAAAAGcCQAABAMAAAolUi7i2tk/u9kbLFq65D8AAAA/XgAAAAAAAAABnQkAAAQDAACE/jnR3cLZPzCMLKeMAeU/AAAAP14AAAAAAAAAAZ4JAAAEAwAAANghdNmq2T+lPj0iv0jlPwAAAD9uAAAAAAAAAAGfCQAABAMAAHqxCRfVktk/8wrzHjZ45T8AAAA/bgAAAAAAAAABoAkAAAQDAAB6sQkX1ZLZP2i9A5pov+U/AAAAP24AAAAAAAAAAaEJAAAEAwAAerEJF9WS2T/dbxQVmwbmPwAAAD99AAAAAAAAAAGiCQAABAMAAADYIXTZqtk/KjzKERI25j8AAAA/fQAAAAAAAAABowkAAAQDAAAA2CF02arZP3gIgA6JZeY/AAAAP40AAAAAAAAAAaQJAAAEAwAAhP450d3C2T/tupCJu6zmPwAAAD+NAAAAAAAAAAGlCQAABAMAAAolUi7i2tk/OodGhjLc5j8AAAA/jQAAAAAAAAABpgkAAAQDAAAScoLo6graP4hT/IKpC+c/AAAAP5wAAAAAAAAAAacJAAAEAwAAmJiaRe8i2j+uOVcBZSPnPwAAAD+cAAAAAAAAAAGoCQAABAMAAKLlyv/3Uto//QUN/ttS5z8AAAA/rAAAAAAAAAABqQkAAAQDAAAmDONc/GraPyPsZ3yXauc/AAAAP6wAAAAAAAAAAaoJAAAEAwAAMFkTFwWb2j9K0sL6UoLnPwAAAD+8AAAAAAAAAAGrCQAABAMAALR/K3QJs9o/cLgdeQ6a5z8AAAA/vAAAAAAAAAABrAkAAAQDAABg2gS6MIvbP/laVbSwQ+Q/AAAAPwAAAAAAAAAAAa0JAAAEAwAAYNoEujCL2z9GJwuxJ3PkPwAAAD9OAAAAAAAAAAGuCQAABAMAANqz7Fwsc9s/bg1mL+OK5D8AAAA/XQAAAAAAAAABrwkAAAQDAADQZryiI0PbP7vZGyxauuQ/AAAAP20AAAAAAAAAAbAJAAAEAwAATECkRR8r2z/jv3aqFdLkPwAAAD9tAAAAAAAAAAGxCQAABAMAAMgZjOgaE9s/MIwsp4wB5T8AAAA/fQAAAAAAAAABsgkAAAQDAADIGYzoGhPbP1ZyhyVIGeU/AAAAP4wAAAAAAAAAAbMJAAAEAwAAyBmM6BoT2z+lPj0iv0jlPwAAAD+cAAAAAAAAAAG0CQAABAMAANBmvKIjQ9s/pT49Ir9I5T8AAAA/rAAAAAAAAAABtQkAAAQDAADas+xcLHPbP80kmKB6YOU/AAAAP7sAAAAAAAAAAbYJAAAEAwAAYNoEujCL2z/NJJigemDlPwAAAD+7AAAAAAAAAAG3CQAABAMAAOQAHRc1o9s/zSSYoHpg5T8AAAA/ywAAAAAAAAABuAkAAAQDAABoJzV0ObvbP80kmKB6YOU/AAAAP9oAAAAAAAAAAbkJAAAEAwAAcHRlLkLr2z/NJJigemDlPwAAAD/aAAAAAAAAAAG6CQAABAMAAPSafYtGA9w/zSSYoHpg5T8AAAA/6gAAAAAAAAABuwkAAAQDAAB6wZXoShvcP80kmKB6YOU/AAAAP/oAAAAAAAAAAbwJAAAEAwAA/uetRU8z3D+lPj0iv0jlPwAAAD9IAQAAAAAAAAG9CQAABAMAAIIOxqJTS9w/fljiowMx5T8AAAA/VwEAAAAAAAABvgkAAAQDAACCDsaiU0vcPzCMLKeMAeU/AAAAP2cBAAAAAAAAAb8JAAAEAwAAjlv2XFx73D/jv3aqFdLkPwAAAD93AQAAAAAAAAHACQAABAMAAI5b9lxce9w/u9kbLFq65D8AAAA/dwEAAAAAAAABwQkAAAQDAAASgg66YJPcP24NZi/jiuQ/AAAAP4YBAAAAAAAAAcIJAAAEAwAAmKgmF2Wr3D9GJwuxJ3PkPwAAAD+WAQAAAAAAAAHDCQAABAMAAI5b9lxce9w/bg1mL+OK5D8AAAA/xQEAAAAAAAABxAkAAAQDAACOW/ZcXHvcP5TzwK2eouQ/AAAAP8UBAAAAAAAAAcUJAAAEAwAACDXe/1dj3D+72RssWrrkPwAAAD/UAQAAAAAAAAHGCQAABAMAAIIOxqJTS9w/CabRKNHp5D8AAAA/1AEAAAAAAAABxwkAAAQDAAD+561FTzPcPzCMLKeMAeU/AAAAP+QBAAAAAAAAAcgJAAAEAwAAesGV6Eob3D9+WOKjAzHlPwAAAD/kAQAAAAAAAAHJCQAABAMAAPSafYtGA9w/zSSYoHpg5T8AAAA/9AEAAAAAAAABygkAAAQDAAD0mn2LRgPcPxrxTZ3xj+U/AAAAP/QBAAAAAAAAAcsJAAAEAwAAcHRlLkLr2z9ovQOaaL/lPwAAAD/0AQAAAAAAAAHMCQAABAMAAO5NTdE909s/jqNeGCTX5T8AAAA/AwIAAAAAAAABzQkAAAQDAABoJzV0ObvbP91vFBWbBuY/AAAAPwMCAAAAAAAAAc4JAAAEAwAA5AAdFzWj2z8qPMoREjbmPwAAAD8TAgAAAAAAAAHPCQAABAMAAOQAHRc1o9s/UCIlkM1N5j8AAAA/EwIAAAAAAAAB0AkAAAQDAABg2gS6MIvbP3gIgA6JZeY/AAAAPyMCAAAAAAAAAdEJAAAEAwAAYNoEujCL2z+e7tqMRH3mPwAAAD8jAgAAAAAAAAHSCQAABAMAANqz7Fwsc9s/7bqQibus5j8AAAA/MgIAAAAAAAAB0wkAAAQDAABg2gS6MIvbP8XUNQsAleY/AAAAP1ECAAAAAAAAAdQJAAAEAwAA5AAdFzWj2z+e7tqMRH3mPwAAAD9hAgAAAAAAAAHVCQAABAMAADBpn+h6I90/CabRKNHp5D8AAAA/AAAAAAAAAAAB1gkAAAQDAACqQoeLdgvdPzCMLKeMAeU/AAAAPwAAAAAAAAAAAdcJAAAEAwAAoPVW0W3b3D9WcoclSBnlPwAAAD8fAAAAAAAAAAHYCQAABAMAAJioJhdlq9w/pT49Ir9I5T8AAAA/HwAAAAAAAAAB2QkAAAQDAAASgg66YJPcP80kmKB6YOU/AAAAPy8AAAAAAAAAAdoJAAAEAwAAEoIOumCT3D/zCvMeNnjlPwAAAD8/AAAAAAAAAAHbCQAABAMAAJioJhdlq9w/GvFNnfGP5T8AAAA/XgAAAAAAAAAB3AkAAAQDAACg9VbRbdvcPxrxTZ3xj+U/AAAAP20AAAAAAAAAAd0JAAAEAwAAJhxvLnLz3D9A16gbraflPwAAAD9tAAAAAAAAAAHeCQAABAMAAKpCh4t2C90/QNeoG62n5T8AAAA/bQAAAAAAAAAB3wkAAAQDAAC0j7dFfzvdP0DXqButp+U/AAAAP30AAAAAAAAAAeAJAAAEAwAAOLbPooNT3T9A16gbraflPwAAAD99AAAAAAAAAAHhCQAABAMAAL7c5/+Ha90/aL0Dmmi/5T8AAAA/jQAAAAAAAAAB4gkAAAQDAABCAwBdjIPdP2i9A5pov+U/AAAAP40AAAAAAAAAAeMJAAAEAwAATFAwF5Wz3T9ovQOaaL/lPwAAAD+cAAAAAAAAAAHkCQAABAMAANB2SHSZy90/jqNeGCTX5T8AAAA/nAAAAAAAAAAB5QkAAAQDAABWnWDRnePdP46jXhgk1+U/AAAAP5wAAAAAAAAAAeYJAAAEAwAA2sN4LqL73T+1ibmW3+7lPwAAAD+sAAAAAAAAAAHnCQAABAMAANrDeC6i+90/A1Zvk1Ye5j8AAAA/vAAAAAAAAAAB6AkAAAQDAABWnWDRnePdPyo8yhESNuY/AAAAP84AAAAAAAAAAekJAAAEAwAA0HZIdJnL3T8qPMoREjbmPwAAAD/OAAAAAAAAAAHqCQAABAMAAMgpGLqQm90/UCIlkM1N5j8AAAA/3gAAAAAAAAAB6wkAAAQDAABCAwBdjIPdP3gIgA6JZeY/AAAAP+0AAAAAAAAAAewJAAAEAwAAOLbPooNT3T94CIAOiWXmPwAAAD/tAAAAAAAAAAHtCQAABAMAALSPt0V/O90/eAiADoll5j8AAAA//QAAAAAAAAAB7gkAAAQDAAAwaZ/oeiPdP3gIgA6JZeY/AAAAP/0AAAAAAAAAAe8JAAAEAwAAJhxvLnLz3D+e7tqMRH3mPwAAAD/9AAAAAAAAAAHwCQAABAMAAKD1VtFt29w/nu7ajER95j8AAAA/DQEAAAAAAAAB8QkAAAQDAAAczz50acPcP3gIgA6JZeY/AAAAPw0BAAAAAAAAAfIJAAAEAwAAmKgmF2Wr3D9QIiWQzU3mPwAAAD8cAQAAAAAAAAHzCQAABAMAABKCDrpgk9w/A1Zvk1Ye5j8AAAA/LAEAAAAAAAAB9AkAAAQDAAASgg66YJPcP91vFBWbBuY/AAAAPywBAAAAAAAAAfUJAAAEAwAAEoIOumCT3D+1ibmW3+7lPwAAAD88AQAAAAAAAAH2CQAABAMAADBpn+h6I90/u9kbLFq65D8AAAA/AAAAAAAAAAAB9wkAAAQDAAC0j7dFfzvdP7vZGyxauuQ/AAAAPwAAAAAAAAAAAfgJAAAEAwAAOLbPooNT3T+72RssWrrkPwAAAD8fAAAAAAAAAAH5CQAABAMAAL7c5/+Ha90/u9kbLFq65D8AAAA/LwAAAAAAAAAB+gkAAAQDAABCAwBdjIPdP7vZGyxauuQ/AAAAPz8AAAAAAAAAAfsJAAAEAwAATFAwF5Wz3T+72RssWrrkPwAAAD8/AAAAAAAAAAH8CQAABAMAANB2SHSZy90/u9kbLFq65D8AAAA/TgAAAAAAAAAB/QkAAAQDAADaw3guovvdP5TzwK2eouQ/AAAAP04AAAAAAAAAAf4JAAAEAwAAXuqQi6YT3j+U88CtnqLkPwAAAD9eAAAAAAAAAAH/CQAABAMAAOQQqeiqK94/lPPArZ6i5D8AAAA/XgAAAAAAAAABAAoAAAQDAABoN8FFr0PeP5TzwK2eouQ/AAAAP14AAAAAAAAAAQEKAAAEAwAAcoTx/7dz3j+U88CtnqLkPwAAAD9uAAAAAAAAAAECCgAABAMAAPaqCV28i94/lPPArZ6i5D8AAAA/fQAAAAAAAAABAwoAAAQDAAAA+DkXxbveP7vZGyxauuQ/AAAAP40AAAAAAAAAAQQKAAAEAwAA9qoJXbyL3j/tupCJu6zmPwAAAD8AAAAAAAAAAAEFCgAABAMAAPaqCV28i94/xdQ1CwCV5j8AAAA/AAAAAAAAAAABBgoAAAQDAAB80SG6wKPeP3gIgA6JZeY/AAAAPy4AAAAAAAAAAQcKAAAEAwAA5BzSRQMS4D+U88CtnqLkPwAAAD8AAAAAAAAAAAEICgAABAMAALSfQxf1w98/4792qhXS5D8AAAA/AAAAAAAAAAABCQoAAAQDAAAweSu68KvfPwmm0SjR6eQ/AAAAPw8AAAAAAAAAAQoKAAAEAwAArFITXeyT3z8wjCynjAHlPwAAAD8PAAAAAAAAAAELCgAABAMAACYs+//ne98/fljiowMx5T8AAAA/DwAAAAAAAAABDAoAAAQDAACiBeOi42PfP80kmKB6YOU/AAAAPx8AAAAAAAAAAQ0KAAAEAwAAHt/KRd9L3z8a8U2d8Y/lPwAAAD8fAAAAAAAAAAEOCgAABAMAAB7fykXfS98/QNeoG62n5T8AAAA/LwAAAAAAAAABDwoAAAQDAACYuLLo2jPfP46jXhgk1+U/AAAAPy8AAAAAAAAAARAKAAAEAwAAmLiy6Noz3z+1ibmW3+7lPwAAAD8+AAAAAAAAAAERCgAABAMAAB7fykXfS98/3W8UFZsG5j8AAAA/PgAAAAAAAAABEgoAAAQDAAAe38pF30vfPwNWb5NWHuY/AAAAPz4AAAAAAAAAARMKAAAEAwAAJiz7/+d73z8qPMoREjbmPwAAAD9OAAAAAAAAAAEUCgAABAMAAKxSE13sk98/UCIlkM1N5j8AAAA/XQAAAAAAAAABFQoAAAQDAAC0n0MX9cPfP1AiJZDNTeY/AAAAP10AAAAAAAAAARYKAAAEAwAAOsZbdPnb3z9QIiWQzU3mPwAAAD9dAAAAAAAAAAEXCgAABAMAAKIJRhcBBuA/KjzKERI25j8AAAA/bQAAAAAAAAABGAoAAAQDAADkHNJFAxLgPyo8yhESNuY/AAAAP20AAAAAAAAAARkKAAAEAwAAJjBedAUe4D8DVm+TVh7mPwAAAD99AAAAAAAAAAEaCgAABAMAAKpWdtEJNuA/3W8UFZsG5j8AAAA/fQAAAAAAAAABGwoAAAQDAADsaQIADELgP7WJuZbf7uU/AAAAP4wAAAAAAAAAARwKAAAEAwAA7GkCAAxC4D+Oo14YJNflPwAAAD+MAAAAAAAAAAEdCgAABAMAAC99ji4OTuA/aL0Dmmi/5T8AAAA/nAAAAAAAAAABHgoAAAQDAAAvfY4uDk7gPxrxTZ3xj+U/AAAAP5wAAAAAAAAAAR8KAAAEAwAAL32OLg5O4D/zCvMeNnjlPwAAAD+cAAAAAAAAAAEgCgAABAMAAC99ji4OTuA/zSSYoHpg5T8AAAA/rAAAAAAAAAABIQoAAAQDAADsaQIADELgP35Y4qMDMeU/AAAAP6wAAAAAAAAAASIKAAAEAwAAqlZ20Qk24D9WcoclSBnlPwAAAD+7AAAAAAAAAAEjCgAABAMAAGdD6qIHKuA/MIwsp4wB5T8AAAA/uwAAAAAAAAABJAoAAAQDAAAmMF50BR7gPwmm0SjR6eQ/AAAAP8sAAAAAAAAAASUKAAAEAwAAoglGFwEG4D/jv3aqFdLkPwAAAD/aAAAAAAAAAAEmCgAABAMAADjKvugWfuA/tYm5lt/u5T8AAAA/AAAAAAAAAAABJwoAAAQDAAD2tjK6FHLgP91vFBWbBuY/AAAAPwAAAAAAAAAAASgKAAAEAwAAs6OmixJm4D8qPMoREjbmPwAAAD8QAAAAAAAAAAEpCgAABAMAAHGQGl0QWuA/UCIlkM1N5j8AAAA/HwAAAAAAAAABKgoAAAQDAAAvfY4uDk7gP57u2oxEfeY/AAAAPy8AAAAAAAAAASsKAAAEAwAAL32OLg5O4D/F1DULAJXmPwAAAD8/AAAAAAAAAAEsCgAABAMAALOjposSZuA/7bqQibus5j8AAAA/TgAAAAAAAAABLQoAAAQDAAD2tjK6FHLgP8XUNQsAleY/AAAAP14AAAAAAAAAAS4KAAAEAwAAe91KFxmK4D/F1DULAJXmPwAAAD9tAAAAAAAAAAEvCgAABAMAAP8DY3QdouA/nu7ajER95j8AAAA/fQAAAAAAAAABMAoAAAQDAABCF++iH67gP3gIgA6JZeY/AAAAP30AAAAAAAAAATEKAAAEAwAAQhfvoh+u4D8qPMoREjbmPwAAAD+NAAAAAAAAAAEyCgAABAMAAEIX76IfruA/A1Zvk1Ye5j8AAAA/nAAAAAAAAAABMwoAAAQDAAD/A2N0HaLgPwNWb5NWHuY/AAAAP8sAAAAAAAAAATQKAAAEAwAA/wNjdB2i4D9QIiWQzU3mPwAAAD/bAAAAAAAAAAE1CgAABAMAAEIX76IfruA/nu7ajER95j8AAAA/6gAAAAAAAAABNgoAAAQDAABCF++iH67gP8XUNQsAleY/AAAAP+oAAAAAAAAAATcKAAAEAwAAQhfvoh+u4D/tupCJu6zmPwAAAD/6AAAAAAAAAAE4CgAABAMAAIUqe9EhuuA/E6HrB3fE5j8AAAA/+gAAAAAAAAABOQoAAAQDAACFKnvRIbrgP2BtoQTu8+Y/AAAAPwoBAAAAAAAAAToKAAAEAwAAxz0HACTG4D+IU/yCqQvnPwAAAD8KAQAAAAAAAAE7CgAABAMAAMc9BwAkxuA/rjlXAWUj5z8AAAA/CgEAAAAAAAABPAoAAAQDAAAKUZMuJtLgP/0FDf7bUuc/AAAAPxkBAAAAAAAAAT0KAAAEAwAAClGTLibS4D8j7Gd8l2rnPwAAAD8ZAQAAAAAAAAE+CgAABAMAAApRky4m0uA/cLgdeQ6a5z8AAAA/KQEAAAAAAAABPwoAAAQDAAAKUZMuJtLgP5ieePfJsec/AAAAPykBAAAAAAAAAUAKAAAEAwAAxz0HACTG4D/mai70QOHnPwAAAD85AQAAAAAAAAFBCgAABAMAAMc9BwAkxuA/DVGJcvz45z8AAAA/OQEAAAAAAAABQgoAAAQDAACFKnvRIbrgP1sdP29zKOg/AAAAPzkBAAAAAAAAAUMKAAAEAwAAhSp70SG64D+BA5rtLkDoPwAAAD9IAQAAAAAAAAFECgAABAMAAEIX76IfruA/qOn0a+pX6D8AAAA/SAEAAAAAAAABRQoAAAQDAAC98NZFG5bgP8vPT+qlb+g/AAAAP1gBAAAAAAAAAUYKAAAEAwAAe91KFxmK4D/Lz0/qpW/oPwAAAD9nAQAAAAAAAAFHCgAABAMAADjKvugWfuA/87WqaGGH6D8AAAA/ZwEAAAAAAAABSAoAAAQDAAD2tjK6FHLgP8vPT+qlb+g/AAAAP2cBAAAAAAAAAUkKAAAEAwAAcZAaXRBa4D/Lz0/qpW/oPwAAAD93AQAAAAAAAAFKCgAABAMAAC99ji4OTuA/qOn0a+pX6D8AAAA/dwEAAAAAAAABSwoAAAQDAADsaQIADELgP4EDmu0uQOg/AAAAP4cBAAAAAAAAAUwKAAAEAwAAZ0Pqogcq4D8zN+TwtxDoPwAAAD+HAQAAAAAAAAFNCgAABAMAACYwXnQFHuA/5mou9EDh5z8AAAA/lQEAAAAAAAABTgoAAAQDAADkHNJFAxLgP5ieePfJsec/AAAAP6QBAAAAAAAAAU8KAAAEAwAAhSp70SG64D8S9jO+S7XjPwAAAD8AAAAAAAAAAAFQCgAABAMAAI53q4sq6uA/h6hEOX784z8AAAA/DwAAAAAAAAABUQoAAAQDAADRije6LPbgP9N0+jX1K+Q/AAAAPw8AAAAAAAAAAVIKAAAEAwAAVrFPFzEO4T9GJwuxJ3PkPwAAAD8PAAAAAAAAAAFTCgAABAMAAJjE20UzGuE/u9kbLFq65D8AAAA/HwAAAAAAAAABVAoAAAQDAADa12d0NSbhPzCMLKeMAeU/AAAAPx8AAAAAAAAAAVUKAAAEAwAAHevzojcy4T+lPj0iv0jlPwAAAD8vAAAAAAAAAAFWCgAABAMAAF/+f9E5PuE/GvFNnfGP5T8AAAA/LwAAAAAAAAABVwoAAAQDAAChEQwAPErhP46jXhgk1+U/AAAAPz4AAAAAAAAAAVgKAAAEAwAA5CSYLj5W4T8DVm+TVh7mPwAAAD8+AAAAAAAAAAFZCgAABAMAAOQkmC4+VuE/eAiADoll5j8AAAA/PgAAAAAAAAABWgoAAAQDAADkJJguPlbhP+26kIm7rOY/AAAAP04AAAAAAAAAAVsKAAAEAwAA5CSYLj5W4T9gbaEE7vPmPwAAAD9OAAAAAAAAAAFcCgAABAMAAOQkmC4+VuE/1R+yfyA75z8AAAA/XgAAAAAAAAABXQoAAAQDAAChEQwAPErhP0rSwvpSguc/AAAAP14AAAAAAAAAAV4KAAAEAwAAoREMADxK4T++hNN1hcnnPwAAAD9eAAAAAAAAAAFfCgAABAMAAF/+f9E5PuE/Mzfk8LcQ6D8AAAA/bQAAAAAAAAABYAoAAAQDAAAd6/OiNzLhP4EDmu0uQOg/AAAAP20AAAAAAAAAAWEKAAAEAwAA2tdndDUm4T/ztapoYYfoPwAAAD99AAAAAAAAAAFiCgAABAMAAJjE20UzGuE/GZwF5xyf6D8AAAA/fQAAAAAAAAABYwoAAAQDAABWsU8XMQ7hP2Zou+OTzug/AAAAP4wAAAAAAAAAAWQKAAAEAwAA0Yo3uiz24D+OThZiT+boPwAAAD+MAAAAAAAAAAFlCgAABAMAAI53q4sq6uA/2xrMXsYV6T8AAAA/nAAAAAAAAAABZgoAAAQDAABMZB9dKN7gP9sazF7GFek/AAAAP5wAAAAAAAAAAWcKAAAEAwAAClGTLibS4D8DASfdgS3pPwAAAD+cAAAAAAAAAAFoCgAABAMAAMc9BwAkxuA/2xrMXsYV6T8AAAA/rAAAAAAAAAABaQoAAAQDAABCF++iH67gP7U0ceAK/ug/AAAAP7sAAAAAAAAAAWoKAAAEAwAAQhfvoh+u4D+OThZiT+boPwAAAD+7AAAAAAAAAAFrCgAABAMAAEIX76IfruA/Zmi745PO6D8AAAA/ywAAAAAAAAABbAoAAAQDAAAd87mLcnbiPxL2M75LteM/AAAAPwAAAAAAAAAAAW0KAAAEAwAAmMyhLm5e4j8S9jO+S7XjPwAAAD8gAAAAAAAAAAFuCgAABAMAAFW5FQBsUuI/EvYzvku14z8AAAA/IAAAAAAAAAABbwoAAAQDAAATponRaUbiPzjcjjwHzeM/AAAAPyAAAAAAAAAAAXAKAAAEAwAAjn9xdGUu4j9fwum6wuTjPwAAAD8vAAAAAAAAAAFxCgAABAMAAExs5UVjIuI/h6hEOX784z8AAAA/LwAAAAAAAAABcgoAAAQDAADIRc3oXgriP62On7c5FOQ/AAAAPz8AAAAAAAAAAXMKAAAEAwAAQx+1i1ry4T/5WlW0sEPkPwAAAD8/AAAAAAAAAAF0CgAABAMAAL74nC5W2uE/RicLsSdz5D8AAAA/PwAAAAAAAAABdQoAAAQDAAA50oTRUcLhP5TzwK2eouQ/AAAAP08AAAAAAAAAAXYKAAAEAwAA9774ok+24T8JptEo0enkPwAAAD9PAAAAAAAAAAF3CgAABAMAAHKY4EVLnuE/VnKHJUgZ5T8AAAA/XgAAAAAAAAABeAoAAAQDAAAwhVQXSZLhP80kmKB6YOU/AAAAP14AAAAAAAAAAXkKAAAEAwAA7XHI6EaG4T9A16gbraflPwAAAD9uAAAAAAAAAAF6CgAABAMAAKtePLpEeuE/tYm5lt/u5T8AAAA/bgAAAAAAAAABewoAAAQDAABpS7CLQm7hPyo8yhESNuY/AAAAP24AAAAAAAAAAXwKAAAEAwAAaUuwi0Ju4T+e7tqMRH3mPwAAAD99AAAAAAAAAAF9CgAABAMAAGlLsItCbuE/E6HrB3fE5j8AAAA/fQAAAAAAAAABfgoAAAQDAACrXjy6RHrhP4hT/IKpC+c/AAAAP40AAAAAAAAAAX8KAAAEAwAA7XHI6EaG4T/VH7J/IDvnPwAAAD+NAAAAAAAAAAGACgAABAMAADCFVBdJkuE/StLC+lKC5z8AAAA/nQAAAAAAAAABgQoAAAQDAAC1q2x0TarhP5ieePfJsec/AAAAP50AAAAAAAAAAYIKAAAEAwAAOdKE0VHC4T/mai70QOHnPwAAAD+dAAAAAAAAAAGDCgAABAMAAHzlEABUzuE/Mzfk8LcQ6D8AAAA/rAAAAAAAAAABhAoAAAQDAAAADCldWObhP4EDmu0uQOg/AAAAP6wAAAAAAAAAAYUKAAAEAwAAhTJBulz+4T+o6fRr6lfoPwAAAD+8AAAAAAAAAAGGCgAABAMAAMhFzeheCuI/y89P6qVv6D8AAAA/vAAAAAAAAAABhwoAAAQDAABMbOVFYyLiPxmcBeccn+g/AAAAP7wAAAAAAAAAAYgKAAAEAwAAjn9xdGUu4j8ZnAXnHJ/oPwAAAD/MAAAAAAAAAAGJCgAABAMAAAlZWRdhFuI/RicLsSdz5D8AAAA/AAAAAAAAAAABigoAAAQDAADIRc3oXgriP7vZGyxauuQ/AAAAPw8AAAAAAAAAAYsKAAAEAwAAyEXN6F4K4j8JptEo0enkPwAAAD8PAAAAAAAAAAGMCgAABAMAAIUyQbpc/uE/MIwsp4wB5T8AAAA/DwAAAAAAAAABjQoAAAQDAACFMkG6XP7hP1ZyhyVIGeU/AAAAPx4AAAAAAAAAAY4KAAAEAwAAhTJBulz+4T+lPj0iv0jlPwAAAD8uAAAAAAAAAAGPCgAABAMAAIUyQbpc/uE/zSSYoHpg5T8AAAA/PQAAAAAAAAABkAoAAAQDAADIRc3oXgriP/MK8x42eOU/AAAAP00AAAAAAAAAAZEKAAAEAwAATGzlRWMi4j/zCvMeNnjlPwAAAD9dAAAAAAAAAAGSCgAABAMAAI5/cXRlLuI/GvFNnfGP5T8AAAA/XQAAAAAAAAABkwoAAAQDAADRkv2iZzriPxrxTZ3xj+U/AAAAP2wAAAAAAAAAAZQKAAAEAwAAVbkVAGxS4j8a8U2d8Y/lPwAAAD9sAAAAAAAAAAGVCgAABAMAAJjMoS5uXuI/GvFNnfGP5T8AAAA/fAAAAAAAAAABlgoAAAQDAADZ3y1dcGriPxrxTZ3xj+U/AAAAP3wAAAAAAAAAAZcKAAAEAwAAHfO5i3J24j8a8U2d8Y/lPwAAAD+LAAAAAAAAAAGYCgAABAMAAKEZ0uh2juI/GvFNnfGP5T8AAAA/mwAAAAAAAAABmQoAAAQDAADjLF4XeZriPxrxTZ3xj+U/AAAAP6sAAAAAAAAAAZoKAAAEAwAA4yxeF3ma4j/NJJigemDlPwAAAD/aAAAAAAAAAAGbCgAABAMAACZA6kV7puI/pT49Ir9I5T8AAAA/6QAAAAAAAAABnAoAAAQDAAAmQOpFe6biP1ZyhyVIGeU/AAAAP/kAAAAAAAAAAZ0KAAAEAwAAJkDqRXum4j8wjCynjAHlPwAAAD/5AAAAAAAAAAGeCgAABAMAAGhTdnR9suI/CabRKNHp5D8AAAA/CAEAAAAAAAABnwoAAAQDAABoU3Z0fbLiP+O/dqoV0uQ/AAAAPwgBAAAAAAAAAaAKAAAEAwAAq2YCo3++4j+72RssWrrkPwAAAD8YAQAAAAAAAAGhCgAABAMAAKtmAqN/vuI/lPPArZ6i5D8AAAA/GAEAAAAAAAABogoAAAQDAACrZgKjf77iP24NZi/jiuQ/AAAAPygBAAAAAAAAAaMKAAAEAwAA7XmO0YHK4j8gQbAybFvkPwAAAD8oAQAAAAAAAAGkCgAABAMAAKtmAqN/vuI/bg1mL+OK5D8AAAA/VwEAAAAAAAABpQoAAAQDAABoU3Z0fbLiP5TzwK2eouQ/AAAAP2YBAAAAAAAAAaYKAAAEAwAAaFN2dH2y4j/jv3aqFdLkPwAAAD9mAQAAAAAAAAGnCgAABAMAACZA6kV7puI/CabRKNHp5D8AAAA/ZgEAAAAAAAABqAoAAAQDAADjLF4XeZriP1ZyhyVIGeU/AAAAP3YBAAAAAAAAAakKAAAEAwAA4yxeF3ma4j/NJJigemDlPwAAAD92AQAAAAAAAAGqCgAABAMAAKEZ0uh2juI/GvFNnfGP5T8AAAA/hQEAAAAAAAABqwoAAAQDAABeBka6dILiP2i9A5pov+U/AAAAP4UBAAAAAAAAAawKAAAEAwAAXgZGunSC4j+1ibmW3+7lPwAAAD+VAQAAAAAAAAGtCgAABAMAAB3zuYtyduI/A1Zvk1Ye5j8AAAA/lQEAAAAAAAABrgoAAAQDAAAd87mLcnbiP1AiJZDNTeY/AAAAP6UBAAAAAAAAAa8KAAAEAwAAHfO5i3J24j+e7tqMRH3mPwAAAD+lAQAAAAAAAAGwCgAABAMAANnfLV1wauI/xdQ1CwCV5j8AAAA/pQEAAAAAAAABsQoAAAQDAADZ3y1dcGriPxOh6wd3xOY/AAAAP7QBAAAAAAAAAbIKAAAEAwAAHfO5i3J24j86h0aGMtzmPwAAAD+0AQAAAAAAAAGzCgAABAMAAB3zuYtyduI/YG2hBO7z5j8AAAA/xAEAAAAAAAABtAoAAAQDAABeBka6dILiP4hT/IKpC+c/AAAAP9QBAAAAAAAAAbUKAAAEAwAAtLMyXYju4j8ToesHd8TmPwAAAD8AAAAAAAAAAAG2CgAABAMAALSzMl2I7uI/YG2hBO7z5j8AAAA/EAAAAAAAAAABtwoAAAQDAAC0szJdiO7iP4hT/IKpC+c/AAAAPx8AAAAAAAAAAbgKAAAEAwAA9sa+i4r64j+IU/yCqQvnPwAAAD8/AAAAAAAAAAG5CgAABAMAADnaSrqMBuM/YG2hBO7z5j8AAAA/XgAAAAAAAAABugoAAAQDAAA52kq6jAbjPzqHRoYy3OY/AAAAP30AAAAAAAAAAbsKAAAEAwAAe+3W6I4S4z8ToesHd8TmPwAAAD+NAAAAAAAAAAG8CgAABAMAAI6HN12gcuM/4792qhXS5D8AAAA/AAAAAAAAAAABvQoAAAQDAACOhzddoHLjPzCMLKeMAeU/AAAAPwAAAAAAAAAAAb4KAAAEAwAAjoc3XaBy4z9WcoclSBnlPwAAAD8QAAAAAAAAAAG/CgAABAMAAI6HN12gcuM/pT49Ir9I5T8AAAA/EAAAAAAAAAABwAoAAAQDAABMdKsunmbjP/MK8x42eOU/AAAAPyAAAAAAAAAAAcEKAAAEAwAATHSrLp5m4z9A16gbraflPwAAAD8gAAAAAAAAAAHCCgAABAMAAEx0qy6eZuM/aL0Dmmi/5T8AAAA/LwAAAAAAAAABwwoAAAQDAABMdKsunmbjP7WJuZbf7uU/AAAAPy8AAAAAAAAAAcQKAAAEAwAATHSrLp5m4z8DVm+TVh7mPwAAAD8vAAAAAAAAAAHFCgAABAMAAEx0qy6eZuM/UCIlkM1N5j8AAAA/PwAAAAAAAAABxgoAAAQDAAAJYR8AnFrjP3gIgA6JZeY/AAAAPz8AAAAAAAAAAccKAAAEAwAACWEfAJxa4z/F1DULAJXmPwAAAD9OAAAAAAAAAAHICgAABAMAAAlhHwCcWuM/7bqQibus5j8AAAA/TgAAAAAAAAAByQoAAAQDAAAJYR8AnFrjPzqHRoYy3OY/AAAAP14AAAAAAAAAAcoKAAAEAwAATHSrLp5m4z86h0aGMtzmPwAAAD99AAAAAAAAAAHLCgAABAMAAI6HN12gcuM/E6HrB3fE5j8AAAA/jQAAAAAAAAABzAoAAAQDAADRmsOLon7jP8XUNQsAleY/AAAAP40AAAAAAAAAAc0KAAAEAwAA7oFUurwO5D9uDWYv44rkPwAAAD8AAAAAAAAAAAHOCgAABAMAAKtuyIu6AuQ/lPPArZ6i5D8AAAA/AAAAAAAAAAABzwoAAAQDAABpWzxduPbjP7vZGyxauuQ/AAAAPyAAAAAAAAAAAdAKAAAEAwAAJkiwLrbq4z/jv3aqFdLkPwAAAD8gAAAAAAAAAAHRCgAABAMAACZIsC626uM/MIwsp4wB5T8AAAA/LwAAAAAAAAAB0goAAAQDAADkNCQAtN7jP1ZyhyVIGeU/AAAAPy8AAAAAAAAAAdMKAAAEAwAA5DQkALTe4z+lPj0iv0jlPwAAAD8/AAAAAAAAAAHUCgAABAMAAOQ0JAC03uM/zSSYoHpg5T8AAAA/PwAAAAAAAAAB1QoAAAQDAADkNCQAtN7jP/MK8x42eOU/AAAAP04AAAAAAAAAAdYKAAAEAwAA5DQkALTe4z8a8U2d8Y/lPwAAAD9OAAAAAAAAAAHXCgAABAMAACZIsC626uM/QNeoG62n5T8AAAA/XgAAAAAAAAAB2AoAAAQDAABpWzxduPbjP2i9A5pov+U/AAAAP24AAAAAAAAAAdkKAAAEAwAA7oFUurwO5D9A16gbraflPwAAAD99AAAAAAAAAAHaCgAABAMAAC+V4Oi+GuQ/GvFNnfGP5T8AAAA/jQAAAAAAAAAB2woAAAQDAAC0u/hFwzLkP80kmKB6YOU/AAAAP40AAAAAAAAAAdwKAAAEAwAA986EdMU+5D+lPj0iv0jlPwAAAD+dAAAAAAAAAAHdCgAABAMAAPfOhHTFPuQ/fljiowMx5T8AAAA/nQAAAAAAAAAB3goAAAQDAAA54hCjx0rkP1ZyhyVIGeU/AAAAP6wAAAAAAAAAAd8KAAAEAwAAOeIQo8dK5D8wjCynjAHlPwAAAD+sAAAAAAAAAAHgCgAABAMAADniEKPHSuQ/CabRKNHp5D8AAAA/vAAAAAAAAAAB4QoAAAQDAAD3zoR0xT7kP+O/dqoV0uQ/AAAAP7wAAAAAAAAAAeIKAAAEAwAAtLv4RcMy5D+72RssWrrkPwAAAD/LAAAAAAAAAAHjCgAABAMAAHOobBfBJuQ/u9kbLFq65D8AAAA/2wAAAAAAAAAB5AoAAAQDAADugVS6vA7kP+O/dqoV0uQ/AAAAP+sAAAAAAAAAAeUKAAAEAwAAq27Ii7oC5D8JptEo0enkPwAAAD/rAAAAAAAAAAHmCgAABAMAAGlbPF249uM/8wrzHjZ45T8AAAA/AAAAAAAAAAAB5woAAAQDAABpWzxduPbjP0DXqButp+U/AAAAPw8AAAAAAAAAAegKAAAEAwAAJkiwLrbq4z+Oo14YJNflPwAAAD8PAAAAAAAAAAHpCgAABAMAACZIsC626uM/tYm5lt/u5T8AAAA/HwAAAAAAAAAB6goAAAQDAADkNCQAtN7jP91vFBWbBuY/AAAAPx8AAAAAAAAAAesKAAAEAwAA5DQkALTe4z8DVm+TVh7mPwAAAD8vAAAAAAAAAAHsCgAABAMAAOQ0JAC03uM/UCIlkM1N5j8AAAA/LwAAAAAAAAAB7QoAAAQDAADkNCQAtN7jP3gIgA6JZeY/AAAAPy8AAAAAAAAAAe4KAAAEAwAA5DQkALTe4z/F1DULAJXmPwAAAD8zAAAAAAAAAAHvCgAABAMAAOQ0JAC03uM/7bqQibus5j8AAAA/MwAAAAAAAAAB8AoAAAQDAADkNCQAtN7jPxOh6wd3xOY/AAAAP0MAAAAAAAAAAfEKAAAEAwAAJkiwLrbq4z86h0aGMtzmPwAAAD9DAAAAAAAAAAHyCgAABAMAAKtuyIu6AuQ/YG2hBO7z5j8AAAA/UgAAAAAAAAAB8woAAAQDAADugVS6vA7kP4hT/IKpC+c/AAAAP2IAAAAAAAAAAfQKAAAEAwAAL5Xg6L4a5D9gbaEE7vPmPwAAAD9iAAAAAAAAAAH1CgAABAMAAHOobBfBJuQ/YG2hBO7z5j8AAAA/cgAAAAAAAAAB9goAAAQDAAC0u/hFwzLkP2BtoQTu8+Y/AAAAP3IAAAAAAAAAAfcKAAAEAwAA986EdMU+5D9gbaEE7vPmPwAAAD9yAAAAAAAAAAH4CgAABAMAADniEKPHSuQ/OodGhjLc5j8AAAA/gQAAAAAAAAAB+QoAAAQDAAC+CCkAzGLkP+26kIm7rOY/AAAAP5EAAAAAAAAAAfoKAAAEAwAAvggpAMxi5D/F1DULAJXmPwAAAD+RAAAAAAAAAAH7CgAABAMAAL4IKQDMYuQ/nu7ajER95j8AAAA/oQAAAAAAAAAB/AoAAAQDAAC+CCkAzGLkP1AiJZDNTeY/AAAAP6EAAAAAAAAAAf0KAAAEAwAAvggpAMxi5D8qPMoREjbmPwAAAD+hAAAAAAAAAAH+CgAABAMAAL4IKQDMYuQ/A1Zvk1Ye5j8AAAA/sAAAAAAAAAAB/woAAAQDAAB89ZzRyVbkP7WJuZbf7uU/AAAAP8AAAAAAAAAAAQALAAAEAwAAOeIQo8dK5D+1ibmW3+7lPwAAAD/PAAAAAAAAAAEBCwAABAMAAPfOhHTFPuQ/jqNeGCTX5T8AAAA/zwAAAAAAAAABAgsAAAQDAAC0u/hFwzLkP46jXhgk1+U/AAAAP98AAAAAAAAAAQMLAAAEAwAAVsmh0eHa5D+U88CtnqLkPwAAAD8AAAAAAAAAAAEECwAABAMAAJfcLQDk5uQ/u9kbLFq65D8AAAA/AAAAAAAAAAABBQsAAAQDAAAcA0Zd6P7kP+O/dqoV0uQ/AAAAPxAAAAAAAAAAAQYLAAAEAwAAXxbSi+oK5T8wjCynjAHlPwAAAD8gAAAAAAAAAAEHCwAABAMAAKEpXrrsFuU/fljiowMx5T8AAAA/LwAAAAAAAAABCAsAAAQDAADkPOro7iLlP6U+PSK/SOU/AAAAPy8AAAAAAAAAAQkLAAAEAwAAJlB2F/Eu5T/NJJigemDlPwAAAD8/AAAAAAAAAAEKCwAABAMAACZQdhfxLuU/8wrzHjZ45T8AAAA/TQAAAAAAAAABCwsAAAQDAAAmUHYX8S7lPxrxTZ3xj+U/AAAAP00AAAAAAAAAAQwLAAAEAwAAJlB2F/Eu5T9ovQOaaL/lPwAAAD9dAAAAAAAAAAENCwAABAMAAOQ86ujuIuU/tYm5lt/u5T8AAAA/bQAAAAAAAAABDgsAAAQDAAChKV667BblP91vFBWbBuY/AAAAP3wAAAAAAAAAAQ8LAAAEAwAAXxbSi+oK5T/dbxQVmwbmPwAAAD+MAAAAAAAAAAEQCwAABAMAANrvuS7m8uQ/3W8UFZsG5j8AAAA/jAAAAAAAAAABEQsAAAQDAACX3C0A5ObkP7WJuZbf7uU/AAAAP5wAAAAAAAAAARILAAAEAwAAVsmh0eHa5D9ovQOaaL/lPwAAAD+rAAAAAAAAAAETCwAABAMAABO2FaPfzuQ/QNeoG62n5T8AAAA/uwAAAAAAAAABFAsAAAQDAAAJaeXo1p7kP5TzwK2eouQ/AAAAPwAAAAAAAAAAARULAAAEAwAAjo/9Rdu25D9uDWYv44rkPwAAAD8AAAAAAAAAAAEWCwAABAMAABO2FaPfzuQ/bg1mL+OK5D8AAAA/DwAAAAAAAAABFwsAAAQDAABWyaHR4drkP24NZi/jiuQ/AAAAPw8AAAAAAAAAARgLAAAEAwAAl9wtAOTm5D9uDWYv44rkPwAAAD8PAAAAAAAAAAEZCwAABAMAABwDRl3o/uQ/bg1mL+OK5D8AAAA/HwAAAAAAAAABGgsAAAQDAABfFtKL6grlP0YnC7Enc+Q/AAAAPx8AAAAAAAAAARsLAAAEAwAAoSleuuwW5T9GJwuxJ3PkPwAAAD8vAAAAAAAAAAEcCwAABAMAACZQdhfxLuU/RicLsSdz5D8AAAA/LwAAAAAAAAABHQsAAAQDAABpYwJG8zrlPyBBsDJsW+Q/AAAAPz4AAAAAAAAAAR4LAAAEAwAAq3aOdPVG5T8gQbAybFvkPwAAAD8+AAAAAAAAAAEfCwAABAMAAO6JGqP3UuU/+VpVtLBD5D8AAAA/PgAAAAAAAAABIAsAAAQDAAC+EO/oBqflP9N0+jX1K+Q/AAAAPwAAAAAAAAAAASELAAAEAwAAfP1iugSb5T/5WlW0sEPkPwAAAD8AAAAAAAAAAAEiCwAABAMAADnq1osCj+U/IEGwMmxb5D8AAAA/AAAAAAAAAAABIwsAAAQDAAD31kpdAIPlP24NZi/jiuQ/AAAAPxAAAAAAAAAAASQLAAAEAwAAtMO+Lv525T+U88CtnqLkPwAAAD8QAAAAAAAAAAElCwAABAMAALTDvi7+duU/4792qhXS5D8AAAA/IAAAAAAAAAABJgsAAAQDAABysDIA/GrlPwmm0SjR6eQ/AAAAPyAAAAAAAAAAAScLAAAEAwAAL52m0fle5T9WcoclSBnlPwAAAD8gAAAAAAAAAAEoCwAABAMAAO6JGqP3UuU/pT49Ir9I5T8AAAA/LwAAAAAAAAABKQsAAAQDAACrdo509UblP80kmKB6YOU/AAAAPy8AAAAAAAAAASoLAAAEAwAAq3aOdPVG5T8a8U2d8Y/lPwAAAD8/AAAAAAAAAAErCwAABAMAAGljAkbzOuU/aL0Dmmi/5T8AAAA/PwAAAAAAAAABLAsAAAQDAAAmUHYX8S7lP7WJuZbf7uU/AAAAP04AAAAAAAAAAS0LAAAEAwAA5Dzq6O4i5T/dbxQVmwbmPwAAAD9OAAAAAAAAAAEuCwAABAMAAOQ86ujuIuU/KjzKERI25j8AAAA/TgAAAAAAAAABLwsAAAQDAAChKV667BblP3gIgA6JZeY/AAAAP14AAAAAAAAAATALAAAEAwAAoSleuuwW5T+e7tqMRH3mPwAAAD9eAAAAAAAAAAExCwAABAMAAF8W0ovqCuU/xdQ1CwCV5j8AAAA/fAAAAAAAAAABMgsAAAQDAABfFtKL6grlP+26kIm7rOY/AAAAP3wAAAAAAAAAATMLAAAEAwAAHANGXej+5D86h0aGMtzmPwAAAD+LAAAAAAAAAAE0CwAABAMAAF8W0ovqCuU/OodGhjLc5j8AAAA/mwAAAAAAAAABNQsAAAQDAAD31kpdAIPlP1AiJZDNTeY/AAAAPwAAAAAAAAAAATYLAAAEAwAAtMO+Lv525T9QIiWQzU3mPwAAAD8AAAAAAAAAAAE3CwAABAMAAHKwMgD8auU/eAiADoll5j8AAAA/EAAAAAAAAAABOAsAAAQDAAAvnabR+V7lP8XUNQsAleY/AAAAPy8AAAAAAAAAATkLAAAEAwAAL52m0fle5T/tupCJu6zmPwAAAD8/AAAAAAAAAAE6CwAABAMAAC+dptH5XuU/E6HrB3fE5j8AAAA/TgAAAAAAAAABOwsAAAQDAAC0w74u/nblPzqHRoYy3OY/AAAAP14AAAAAAAAAATwLAAAEAwAA99ZKXQCD5T86h0aGMtzmPwAAAD9uAAAAAAAAAAE9CwAABAMAAHz9YroEm+U/OodGhjLc5j8AAAA/fQAAAAAAAAABPgsAAAQDAAC+EO/oBqflPxOh6wd3xOY/AAAAP40AAAAAAAAAAT8LAAAEAwAAASR7Fwmz5T/tupCJu6zmPwAAAD+dAAAAAAAAAAFACwAABAMAAAEkexcJs+U/xdQ1CwCV5j8AAAA/rAAAAAAAAAABQQsAAAQDAAABJHsXCbPlP3gIgA6JZeY/AAAAP6wAAAAAAAAAAUILAAAEAwAAASR7Fwmz5T9QIiWQzU3mPwAAAD+8AAAAAAAAAAFDCwAABAMAAL4Q7+gGp+U/KjzKERI25j8AAAA/ywAAAAAAAAABRAsAAAQDAAB8/WK6BJvlPyo8yhESNuY/AAAAP+sAAAAAAAAAAUULAAAEAwAAfP1iugSb5T9QIiWQzU3mPwAAAD/6AAAAAAAAAAFGCwAABAMAAHz9YroEm+U/nu7ajER95j8AAAA/CgEAAAAAAAABRwsAAAQDAAB8/WK6BJvlP+26kIm7rOY/AAAAPxoBAAAAAAAAAUgLAAAEAwAAfP1iugSb5T8ToesHd8TmPwAAAD8aAQAAAAAAAAFJCwAABAMAAHz9YroEm+U/YG2hBO7z5j8AAAA/KQEAAAAAAAABSgsAAAQDAAC+EO/oBqflP4hT/IKpC+c/AAAAPykBAAAAAAAAAUsLAAAEAwAAvhDv6Aan5T+uOVcBZSPnPwAAAD8pAQAAAAAAAAFMCwAABAMAAL4Q7+gGp+U//QUN/ttS5z8AAAA/OQEAAAAAAAABTQsAAAQDAAABJHsXCbPlPyPsZ3yXauc/AAAAPzkBAAAAAAAAAU4LAAAEAwAAASR7Fwmz5T9wuB15DprnPwAAAD9IAQAAAAAAAAFPCwAABAMAAAEkexcJs+U/mJ5498mx5z8AAAA/SAEAAAAAAAABUAsAAAQDAAABJHsXCbPlP+ZqLvRA4ec/AAAAP1gBAAAAAAAAAVELAAAEAwAAQjcHRgu/5T8NUYly/PjnPwAAAD9YAQAAAAAAAAFSCwAABAMAAEI3B0YLv+U/Mzfk8LcQ6D8AAAA/aAEAAAAAAAABUwsAAAQDAABCNwdGC7/lP1sdP29zKOg/AAAAP2gBAAAAAAAAAVQLAAAEAwAAQjcHRgu/5T+o6fRr6lfoPwAAAD9oAQAAAAAAAAFVCwAABAMAAEI3B0YLv+U/y89P6qVv6D8AAAA/dwEAAAAAAAABVgsAAAQDAAABJHsXCbPlPxmcBeccn+g/AAAAP4cBAAAAAAAAAVcLAAAEAwAAvhDv6Aan5T9AgmBl2LboPwAAAD+HAQAAAAAAAAFYCwAABAMAAHz9YroEm+U/QIJgZdi26D8AAAA/lwEAAAAAAAABWQsAAAQDAAD31kpdAIPlP0CCYGXYtug/AAAAP6YBAAAAAAAAAVoLAAAEAwAAcrAyAPxq5T8ZnAXnHJ/oPwAAAD+2AQAAAAAAAAFbCwAABAMAAO6JGqP3UuU/y89P6qVv6D8AAAA/xQEAAAAAAAABXAsAAAQDAADuiRqj91LlP4EDmu0uQOg/AAAAP8UBAAAAAAAAAV0LAAAEAwAAq3aOdPVG5T9bHT9vcyjoPwAAAD/VAQAAAAAAAAFeCwAABAMAAKt2jnT1RuU/DVGJcvz45z8AAAA/1QEAAAAAAAABXwsAAAQDAABpYwJG8zrlP76E03WFyec/AAAAP+UBAAAAAAAAAWALAAAEAwAAj5fDLhb75T9+WOKjAzHlPwAAAD8AAAAAAAAAAAFhCwAABAMAAEyENwAU7+U/pT49Ir9I5T8AAAA/AAAAAAAAAAABYgsAAAQDAAAKcavREePlP80kmKB6YOU/AAAAPxAAAAAAAAAAAWMLAAAEAwAACnGr0RHj5T8a8U2d8Y/lPwAAAD8fAAAAAAAAAAFkCwAABAMAAApxq9ER4+U/QNeoG62n5T8AAAA/LwAAAAAAAAABZQsAAAQDAABMhDcAFO/lP2i9A5pov+U/AAAAPz4AAAAAAAAAAWYLAAAEAwAA0apPXRgH5j9ovQOaaL/lPwAAAD9OAAAAAAAAAAFnCwAABAMAABS+24saE+Y/QNeoG62n5T8AAAA/XgAAAAAAAAABaAsAAAQDAABW0We6HB/mPxrxTZ3xj+U/AAAAP20AAAAAAAAAAWkLAAAEAwAAmeTz6B4r5j/zCvMeNnjlPwAAAD99AAAAAAAAAAFqCwAABAMAAJnk8+geK+Y/zSSYoHpg5T8AAAA/jQAAAAAAAAABawsAAAQDAABW0We6HB/mP35Y4qMDMeU/AAAAP40AAAAAAAAAAWwLAAAEAwAAFL7bixoT5j9WcoclSBnlPwAAAD+sAAAAAAAAAAFtCwAABAMAALTLhBc5u+Y/zSSYoHpg5T8AAAA/AAAAAAAAAAABbgsAAAQDAAByuPjoNq/mPxrxTZ3xj+U/AAAAPwAAAAAAAAAAAW8LAAAEAwAA7ZHgizKX5j9A16gbraflPwAAAD8QAAAAAAAAAAFwCwAABAMAAKx+VF0wi+Y/aL0Dmmi/5T8AAAA/EAAAAAAAAAABcQsAAAQDAABpa8guLn/mP7WJuZbf7uU/AAAAPx8AAAAAAAAAAXILAAAEAwAAJ1g8ACxz5j/dbxQVmwbmPwAAAD8fAAAAAAAAAAFzCwAABAMAAOREsNEpZ+Y/A1Zvk1Ye5j8AAAA/LwAAAAAAAAABdAsAAAQDAACiMSSjJ1vmPyo8yhESNuY/AAAAPy8AAAAAAAAAAXULAAAEAwAAXx6YdCVP5j94CIAOiWXmPwAAAD8vAAAAAAAAAAF2CwAABAMAAF8emHQlT+Y/nu7ajER95j8AAAA/PwAAAAAAAAABdwsAAAQDAABfHph0JU/mP8XUNQsAleY/AAAAPz8AAAAAAAAAAXgLAAAEAwAAXx6YdCVP5j/tupCJu6zmPwAAAD9OAAAAAAAAAAF5CwAABAMAAOREsNEpZ+Y/OodGhjLc5j8AAAA/TgAAAAAAAAABegsAAAQDAABpa8guLn/mP2BtoQTu8+Y/AAAAP14AAAAAAAAAAXsLAAAEAwAArH5UXTCL5j9gbaEE7vPmPwAAAD9tAAAAAAAAAAF8CwAABAMAAO2R4Isyl+Y/YG2hBO7z5j8AAAA/bQAAAAAAAAABfQsAAAQDAAAwpWy6NKPmPzqHRoYy3OY/AAAAP20AAAAAAAAAAX4LAAAEAwAAtMuEFzm75j86h0aGMtzmPwAAAD99AAAAAAAAAAF/CwAABAMAAPfeEEY7x+Y/E6HrB3fE5j8AAAA/fQAAAAAAAAABgAsAAAQDAAA58px0PdPmP+26kIm7rOY/AAAAP40AAAAAAAAAAYELAAAEAwAAOfKcdD3T5j/F1DULAJXmPwAAAD+NAAAAAAAAAAGCCwAABAMAALTLhBc5u+Y/xCl+wdSF4z8AAAA/AAAAAAAAAAABgwsAAAQDAAA58px0PdPmP+oP2T+QneM/AAAAPwAAAAAAAAAAAYQLAAAEAwAAfAUpoz/f5j8S9jO+S7XjPwAAAD8PAAAAAAAAAAGFCwAABAMAAAEsQQBE9+Y/ONyOPAfN4z8AAAA/DwAAAAAAAAABhgsAAAQDAABCP80uRgPnP1/C6brC5OM/AAAAPx8AAAAAAAAAAYcLAAAEAwAAx2Xli0ob5z+HqEQ5fvzjPwAAAD8fAAAAAAAAAAGICwAABAMAAAp5cbpMJ+c/03T6NfUr5D8AAAA/HwAAAAAAAAABiQsAAAQDAABMjP3oTjPnPyBBsDJsW+Q/AAAAPy4AAAAAAAAAAYoLAAAEAwAA0bIVRlNL5z9uDWYv44rkPwAAAD8uAAAAAAAAAAGLCwAABAMAABTGoXRVV+c/u9kbLFq65D8AAAA/PgAAAAAAAAABjAsAAAQDAABV2S2jV2PnPzCMLKeMAeU/AAAAPz4AAAAAAAAAAY0LAAAEAwAAmOy50Vlv5z9+WOKjAzHlPwAAAD9OAAAAAAAAAAGOCwAABAMAAJjsudFZb+c/8wrzHjZ45T8AAAA/TgAAAAAAAAABjwsAAAQDAADa/0UAXHvnP2i9A5pov+U/AAAAP04AAAAAAAAAAZALAAAEAwAA2v9FAFx75z/dbxQVmwbmPwAAAD9dAAAAAAAAAAGRCwAABAMAANr/RQBce+c/KjzKERI25j8AAAA/XQAAAAAAAAABkgsAAAQDAADa/0UAXHvnP57u2oxEfeY/AAAAP20AAAAAAAAAAZMLAAAEAwAAmOy50Vlv5z8ToesHd8TmPwAAAD9tAAAAAAAAAAGUCwAABAMAAJjsudFZb+c/iFP8gqkL5z8AAAA/fQAAAAAAAAABlQsAAAQDAABV2S2jV2PnP/0FDf7bUuc/AAAAP30AAAAAAAAAAZYLAAAEAwAAFMahdFVX5z9K0sL6UoLnPwAAAD99AAAAAAAAAAGXCwAABAMAAI+fiRdRP+c/mJ5498mx5z8AAAA/jAAAAAAAAAABmAsAAAQDAABMjP3oTjPnPw1RiXL8+Oc/AAAAP4wAAAAAAAAAAZkLAAAEAwAACnlxukwn5z8zN+TwtxDoPwAAAD+rAAAAAAAAAAGaCwAABAMAAIVSWV1ID+c/gQOa7S5A6D8AAAA/qwAAAAAAAAABmwsAAAQDAABCP80uRgPnP6jp9GvqV+g/AAAAP6sAAAAAAAAAAZwLAAAEAwAAASxBAET35j/Lz0/qpW/oPwAAAD+6AAAAAAAAAAGdCwAABAMAAL0YtdFB6+Y/87WqaGGH6D8AAAA/ugAAAAAAAAABngsAAAQDAAA58px0PdPmPxmcBeccn+g/AAAAP8oAAAAAAAAAAZ8LAAAEAwAA994QRjvH5j8ZnAXnHJ/oPwAAAD/aAAAAAAAAAAGgCwAABAMAAO2hbF2oH+k/h6hEOX784z8AAAA/AAAAAAAAAAABoQsAAAQDAACrjuAuphPpP1/C6brC5OM/AAAAPwAAAAAAAAAAAaILAAAEAwAAaHtUAKQH6T843I48B83jPwAAAD8QAAAAAAAAAAGjCwAABAMAACdoyNGh++g/X8LpusLk4z8AAAA/EAAAAAAAAAABpAsAAAQDAACiQbB0nePoP1/C6brC5OM/AAAAPyAAAAAAAAAAAaULAAAEAwAAHRuYF5nL6D9fwum6wuTjPwAAAD8gAAAAAAAAAAGmCwAABAMAAJj0f7qUs+g/h6hEOX784z8AAAA/LwAAAAAAAAABpwsAAAQDAAATzmddkJvoP62On7c5FOQ/AAAAPy8AAAAAAAAAAagLAAAEAwAATJTD0Yl36D/TdPo19SvkPwAAAD8/AAAAAAAAAAGpCwAABAMAAMdtq3SFX+g/+VpVtLBD5D8AAAA/PwAAAAAAAAABqgsAAAQDAABCR5MXgUfoP0YnC7Enc+Q/AAAAPz8AAAAAAAAAAasLAAAEAwAAfA3vi3oj6D+U88CtnqLkPwAAAD9PAAAAAAAAAAGsCwAABAMAAPfm1i52C+g/u9kbLFq65D8AAAA/TwAAAAAAAAABrQsAAAQDAABywL7RcfPnPzCMLKeMAeU/AAAAP14AAAAAAAAAAa4LAAAEAwAA7ZmmdG3b5z9+WOKjAzHlPwAAAD9eAAAAAAAAAAGvCwAABAMAAGhzjhdpw+c/8wrzHjZ45T8AAAA/bgAAAAAAAAABsAsAAAQDAAAnYALpZrfnP2i9A5pov+U/AAAAP24AAAAAAAAAAbELAAAEAwAA5Ex2umSr5z/dbxQVmwbmPwAAAD9uAAAAAAAAAAGyCwAABAMAAKI56otin+c/UCIlkM1N5j8AAAA/fQAAAAAAAAABswsAAAQDAACiOeqLYp/nP8XUNQsAleY/AAAAP30AAAAAAAAAAbQLAAAEAwAAojnqi2Kf5z86h0aGMtzmPwAAAD+NAAAAAAAAAAG1CwAABAMAAKI56otin+c/rjlXAWUj5z8AAAA/jQAAAAAAAAABtgsAAAQDAADkTHa6ZKvnPyPsZ3yXauc/AAAAP50AAAAAAAAAAbcLAAAEAwAAJ2AC6Wa35z+Ynnj3ybHnPwAAAD+dAAAAAAAAAAG4CwAABAMAAKqGGkZrz+c/DVGJcvz45z8AAAA/nQAAAAAAAAABuQsAAAQDAADtmaZ0bdvnP4EDmu0uQOg/AAAAP6wAAAAAAAAAAboLAAAEAwAAcsC+0XHz5z/ztapoYYfoPwAAAD+sAAAAAAAAAAG7CwAABAMAAPfm1i52C+g/QIJgZdi26D8AAAA/vAAAAAAAAAABvAsAAAQDAAB8De+LeiPoP7U0ceAK/ug/AAAAP7wAAAAAAAAAAb0LAAAEAwAAQkeTF4FH6D8DASfdgS3pPwAAAD/MAAAAAAAAAAG+CwAABAMAAMdtq3SFX+g/KeeBWz1F6T8AAAA/zAAAAAAAAAABvwsAAAQDAABMlMPRiXfoP3ezN1i0dOk/AAAAP8wAAAAAAAAAAcALAAAEAwAAj6dPAIyD6D+dmZLWb4zpPwAAAD/bAAAAAAAAAAHBCwAABAMAABPOZ12Qm+g/xX/tVCuk6T8AAAA/2wAAAAAAAAABwgsAAAQDAAATzmddkJvoP+tlSNPmu+k/AAAAP+sAAAAAAAAAAcMLAAAEAwAAVeHzi5Kn6D8TTKNRotPpPwAAAD/rAAAAAAAAAAHECwAABAMAAJj0f7qUs+g/GvFNnfGP5T8AAAA/AAAAAAAAAAABxQsAAAQDAABV4fOLkqfoP0DXqButp+U/AAAAPwAAAAAAAAAAAcYLAAAEAwAAE85nXZCb6D9ovQOaaL/lPwAAAD8AAAAAAAAAAAHHCwAABAMAANC62y6Oj+g/tYm5lt/u5T8AAAA/HwAAAAAAAAAByAsAAAQDAACPp08AjIPoP91vFBWbBuY/AAAAPy8AAAAAAAAAAckLAAAEAwAAj6dPAIyD6D8DVm+TVh7mPwAAAD8+AAAAAAAAAAHKCwAABAMAANC62y6Oj+g/KjzKERI25j8AAAA/bQAAAAAAAAABywsAAAQDAABV4fOLkqfoPyo8yhESNuY/AAAAP20AAAAAAAAAAcwLAAAEAwAA2gcM6Za/6D9QIiWQzU3mPwAAAD99AAAAAAAAAAHNCwAABAMAAB0bmBeZy+g/UCIlkM1N5j8AAAA/jAAAAAAAAAABzgsAAAQDAABfLiRGm9foP1AiJZDNTeY/AAAAP4wAAAAAAAAAAc8LAAAEAwAAokGwdJ3j6D9QIiWQzU3mPwAAAD+MAAAAAAAAAAHQCwAABAMAAORUPKOf7+g/eAiADoll5j8AAAA/nAAAAAAAAAAB0QsAAAQDAAAnaMjRofvoP3gIgA6JZeY/AAAAP5wAAAAAAAAAAdILAAAEAwAAaHtUAKQH6T+e7tqMRH3mPwAAAD+sAAAAAAAAAAHTCwAABAMAAKuO4C6mE+k/nu7ajER95j8AAAA/rAAAAAAAAAAB1AsAAAQDAAAwtfiLqivpP8XUNQsAleY/AAAAP7sAAAAAAAAAAdULAAAEAwAAcsiEuqw36T8ToesHd8TmPwAAAD/LAAAAAAAAAAHWCwAABAMAAHLIhLqsN+k/OodGhjLc5j8AAAA/2gAAAAAAAAAB1wsAAAQDAAByyIS6rDfpP4hT/IKpC+c/AAAAP9oAAAAAAAAAAdgLAAAEAwAAMLX4i6or6T+uOVcBZSPnPwAAAD/qAAAAAAAAAAHZCwAABAMAAKuO4C6mE+k/1R+yfyA75z8AAAA/+gAAAAAAAAAB2gsAAAQDAABoe1QApAfpP/0FDf7bUuc/AAAAP/oAAAAAAAAAAdsLAAAEAwAAJ2jI0aH76D/9BQ3+21LnPwAAAD8JAQAAAAAAAAHcCwAABAMAAORUPKOf7+g//QUN/ttS5z8AAAA/CQEAAAAAAAAB3QsAAAQDAABfLiRGm9foPyPsZ3yXauc/AAAAPxkBAAAAAAAAAd4LAAAEAwAAHRuYF5nL6D8j7Gd8l2rnPwAAAD8ZAQAAAAAAAAHfCwAABAMAANoHDOmWv+g/I+xnfJdq5z8AAAA/KQEAAAAAAAAB4AsAAAQDAACY9H+6lLPoPyPsZ3yXauc/AAAAPykBAAAAAAAAAeELAAAEAwAAE85nXZCb6D8j7Gd8l2rnPwAAAD84AQAAAAAAAAHiCwAABAMAANC62y6Oj+g//QUN/ttS5z8AAAA/OAEAAAAAAAAB4wsAAAQDAABMlMPRiXfoP645VwFlI+c/AAAAP0gBAAAAAAAAAeQLAAAEAwAATJTD0Yl36D+IU/yCqQvnPwAAAD9XAQAAAAAAAAHlCwAABAMAAEyUw9GJd+g/OodGhjLc5j8AAAA/ZwEAAAAAAAAB5gsAAAQDAABMlMPRiXfoPxOh6wd3xOY/AAAAP2cBAAAAAAAAAecLAAAEAwAAE85nXZCb6D/zCvMeNnjlPwAAAD8AAAAAAAAAAAHoCwAABAMAAJj0f7qUs+g/8wrzHjZ45T8AAAA/EAAAAAAAAAAB6QsAAAQDAAAdG5gXmcvoP/MK8x42eOU/AAAAPx8AAAAAAAAAAeoLAAAEAwAAXy4kRpvX6D/zCvMeNnjlPwAAAD8fAAAAAAAAAAHrCwAABAMAAORUPKOf7+g/8wrzHjZ45T8AAAA/LwAAAAAAAAAB7AsAAAQDAAAnaMjRofvoP/MK8x42eOU/AAAAPy8AAAAAAAAAAe0LAAAEAwAAq47gLqYT6T/zCvMeNnjlPwAAAD8/AAAAAAAAAAHuCwAABAMAAO2hbF2oH+k/zSSYoHpg5T8AAAA/PwAAAAAAAAAB7wsAAAQDAAByyIS6rDfpP80kmKB6YOU/AAAAPz8AAAAAAAAAAfALAAAEAwAAtdsQ6a5D6T/NJJigemDlPwAAAD9OAAAAAAAAAAHxCwAABAMAAPfunBexT+k/zSSYoHpg5T8AAAA/TgAAAAAAAAAB8gsAAAQDAAA6AilGs1vpP6U+PSK/SOU/AAAAP14AAAAAAAAAAfMLAAAEAwAAexW1dLVn6T+lPj0iv0jlPwAAAD9eAAAAAAAAAAH0CwAABAMAAL4oQaO3c+k/pT49Ir9I5T8AAAA/bgAAAAAAAAAB9QsAAAQDAAAT1i1Gy9/pP0DXqButp+U/AAAAPwAAAAAAAAAAAfYLAAAEAwAA0sKhF8nT6T9ovQOaaL/lPwAAAD8QAAAAAAAAAAH3CwAABAMAAE2cibrEu+k/jqNeGCTX5T8AAAA/LwAAAAAAAAAB+AsAAAQDAAAKif2Lwq/pP7WJuZbf7uU/AAAAPz8AAAAAAAAAAfkLAAAEAwAAyHVxXcCj6T/dbxQVmwbmPwAAAD9PAAAAAAAAAAH6CwAABAMAAIVi5S6+l+k/A1Zvk1Ye5j8AAAA/XgAAAAAAAAAB+wsAAAQDAACFYuUuvpfpPyo8yhESNuY/AAAAP24AAAAAAAAAAfwLAAAEAwAAyHVxXcCj6T9QIiWQzU3mPwAAAD99AAAAAAAAAAH9CwAABAMAAAqJ/YvCr+k/eAiADoll5j8AAAA/jQAAAAAAAAAB/gsAAAQDAABNnIm6xLvpP3gIgA6JZeY/AAAAP40AAAAAAAAAAf8LAAAEAwAAj68V6cbH6T+e7tqMRH3mPwAAAD+dAAAAAAAAAAEADAAABAMAANLCoRfJ0+k/nu7ajER95j8AAAA/nQAAAAAAAAABAQwAAAQDAAAT1i1Gy9/pP57u2oxEfeY/AAAAP6wAAAAAAAAAAQIMAAAEAwAAVum5dM3r6T+e7tqMRH3mPwAAAD+sAAAAAAAAAAEDDAAABAMAAJj8RaPP9+k/xdQ1CwCV5j8AAAA/rAAAAAAAAAABBAwAAAQDAAAdI14A1A/qP+26kIm7rOY/AAAAP7wAAAAAAAAAAQUMAAAEAwAAYDbqLtYb6j8ToesHd8TmPwAAAD/MAAAAAAAAAAEGDAAABAMAAKJJdl3YJ+o/OodGhjLc5j8AAAA/2wAAAAAAAAABBwwAAAQDAACiSXZd2CfqP2BtoQTu8+Y/AAAAP+sAAAAAAAAAAQgMAAAEAwAAokl2Xdgn6j+uOVcBZSPnPwAAAD/rAAAAAAAAAAEJDAAABAMAAGA26i7WG+o/1R+yfyA75z8AAAA/+gAAAAAAAAABCgwAAAQDAADbD9LR0QPqP/0FDf7bUuc/AAAAPwoBAAAAAAAAAQsMAAAEAwAAmPxFo8/36T/9BQ3+21LnPwAAAD8aAQAAAAAAAAEMDAAABAMAAFbpuXTN6+k/I+xnfJdq5z8AAAA/GgEAAAAAAAABDQwAAAQDAAAT1i1Gy9/pPyPsZ3yXauc/AAAAPykBAAAAAAAAAQ4MAAAEAwAAj68V6cbH6T9K0sL6UoLnPwAAAD8pAQAAAAAAAAEPDAAABAMAAE2cibrEu+k/StLC+lKC5z8AAAA/KQEAAAAAAAABEAwAAAQDAAAKif2Lwq/pP0rSwvpSguc/AAAAPzkBAAAAAAAAAREMAAAEAwAAyHVxXcCj6T9K0sL6UoLnPwAAAD85AQAAAAAAAAESDAAABAMAAENPWQC8i+k/I+xnfJdq5z8AAAA/SQEAAAAAAAABEwwAAAQDAABDT1kAvIvpP/0FDf7bUuc/AAAAP0kBAAAAAAAAARQMAAAEAwAAADzN0bl/6T/VH7J/IDvnPwAAAD9YAQAAAAAAAAEVDAAABAMAAAA8zdG5f+k/rjlXAWUj5z8AAAA/WAEAAAAAAAABFgwAAAQDAACPrxXpxsfpPxrxTZ3xj+U/AAAAPwAAAAAAAAAAARcMAAAEAwAA0sKhF8nT6T8a8U2d8Y/lPwAAAD8AAAAAAAAAAAEYDAAABAMAABPWLUbL3+k/GvFNnfGP5T8AAAA/DwAAAAAAAAABGQwAAAQDAACY/EWjz/fpPxrxTZ3xj+U/AAAAPx8AAAAAAAAAARoMAAAEAwAA2w/S0dED6j/zCvMeNnjlPwAAAD8vAAAAAAAAAAEbDAAABAMAAGA26i7WG+o/8wrzHjZ45T8AAAA/PgAAAAAAAAABHAwAAAQDAACiSXZd2CfqP/MK8x42eOU/AAAAPz4AAAAAAAAAAR0MAAAEAwAA5VwCjNoz6j/zCvMeNnjlPwAAAD8+AAAAAAAAAAEeDAAABAMAACZwjrrcP+o/8wrzHjZ45T8AAAA/TgAAAAAAAAABHwwAAAQDAABpgxrp3kvqP/MK8x42eOU/AAAAP04AAAAAAAAAASAMAAAEAwAA7qkyRuNj6j/zCvMeNnjlPwAAAD9eAAAAAAAAAAEhDAAABAMAADC9vnTlb+o/8wrzHjZ45T8AAAA/XgAAAAAAAAABIgwAAAQDAABz0Eqj53vqP/MK8x42eOU/AAAAP20AAAAAAAAAASMMAAAEAwAAtePW0emH6j/zCvMeNnjlPwAAAD9tAAAAAAAAAAEkDAAABAMAAPj2YgDsk+o/GvFNnfGP5T8AAAA/bQAAAAAAAAABJQwAAAQDAAA6Cu8u7p/qPxrxTZ3xj+U/AAAAP30AAAAAAAAAASYMAAAEAwAAfR17XfCr6j9A16gbraflPwAAAD+MAAAAAAAAAAEnDAAABAMAAHPQSqPne+o//QUN/ttS5z8AAAA/AAAAAAAAAAABKAwAAAQDAABz0Eqj53vqP9Ufsn8gO+c/AAAAPwAAAAAAAAAAASkMAAAEAwAAFd7zLgYk6z+1ibmW3+7lPwAAAD8AAAAAAAAAAAEqDAAABAMAAJC329EBDOs/3W8UFZsG5j8AAAA/AAAAAAAAAAABKwwAAAQDAABNpE+j///qPwNWb5NWHuY/AAAAPwAAAAAAAAAAASwMAAAEAwAAC5HDdP3z6j8qPMoREjbmPwAAAD8QAAAAAAAAAAEtDAAABAMAAMh9N0b75+o/eAiADoll5j8AAAA/EAAAAAAAAAABLgwAAAQDAACGaqsX+dvqP57u2oxEfeY/AAAAPyAAAAAAAAAAAS8MAAAEAwAAhmqrF/nb6j/tupCJu6zmPwAAAD8gAAAAAAAAAAEwDAAABAMAAENXH+n2z+o/OodGhjLc5j8AAAA/LwAAAAAAAAABMQwAAAQDAABDVx/p9s/qP2BtoQTu8+Y/AAAAPy8AAAAAAAAAATIMAAAEAwAAAUSTuvTD6j+uOVcBZSPnPwAAAD8vAAAAAAAAAAEzDAAABAMAAAFEk7r0w+o/1R+yfyA75z8AAAA/PwAAAAAAAAABNAwAAAQDAABDVx/p9s/qPyPsZ3yXauc/AAAAP08AAAAAAAAAATUMAAAEAwAAhmqrF/nb6j9K0sL6UoLnPwAAAD9eAAAAAAAAAAE2DAAABAMAAAuRw3T98+o/StLC+lKC5z8AAAA/XgAAAAAAAAABNwwAAAQDAABNpE+j///qP0rSwvpSguc/AAAAP24AAAAAAAAAATgMAAAEAwAA0cpnAAQY6z9K0sL6UoLnPwAAAD9uAAAAAAAAAAE5DAAABAMAABXe8y4GJOs/I+xnfJdq5z8AAAA/fQAAAAAAAAABOgwAAAQDAABW8X9dCDDrP/0FDf7bUuc/AAAAP30AAAAAAAAAATsMAAAEAwAA2xeYugxI6z/VH7J/IDvnPwAAAD99AAAAAAAAAAE8DAAABAMAAB4rJOkOVOs/rjlXAWUj5z8AAAA/jQAAAAAAAAABPQwAAAQDAABgPrAXEWDrP4hT/IKpC+c/AAAAP40AAAAAAAAAAT4MAAAEAwAAYD6wFxFg6z9gbaEE7vPmPwAAAD+dAAAAAAAAAAE/DAAABAMAAKNRPEYTbOs/E6HrB3fE5j8AAAA/nQAAAAAAAAABQAwAAAQDAACjUTxGE2zrP+26kIm7rOY/AAAAP6wAAAAAAAAAAUEMAAAEAwAAo1E8RhNs6z/F1DULAJXmPwAAAD+sAAAAAAAAAAFCDAAABAMAAKNRPEYTbOs/nu7ajER95j8AAAA/rAAAAAAAAAABQwwAAAQDAACjUTxGE2zrP1AiJZDNTeY/AAAAP7wAAAAAAAAAAUQMAAAEAwAAYD6wFxFg6z8qPMoREjbmPwAAAD+8AAAAAAAAAAFFDAAABAMAAB4rJOkOVOs/A1Zvk1Ye5j8AAAA/zAAAAAAAAAABRgwAAAQDAADbF5i6DEjrP91vFBWbBuY/AAAAP9sAAAAAAAAAAUcMAAAEAwAAmQQMjAo86z+1ibmW3+7lPwAAAD/rAAAAAAAAAAFIDAAABAMAAFbxf10IMOs/tYm5lt/u5T8AAAA/6wAAAAAAAAABSQwAAAQDAABz2BCMIsDrP80kmKB6YOU/AAAAPwAAAAAAAAAAAUoMAAAEAwAAMcWEXSC06z/zCvMeNnjlPwAAAD8AAAAAAAAAAAFLDAAABAMAAKyebAAcnOs/GvFNnfGP5T8AAAA/EAAAAAAAAAABTAwAAAQDAACsnmwAHJzrP0DXqButp+U/AAAAPx8AAAAAAAAAAU0MAAAEAwAA7rH4Lh6o6z9A16gbraflPwAAAD8/AAAAAAAAAAFODAAABAMAADHFhF0gtOs/QNeoG62n5T8AAAA/TgAAAAAAAAABTwwAAAQDAABz2BCMIsDrP/MK8x42eOU/AAAAP14AAAAAAAAAAVAMAAAEAwAAtuucuiTM6z/NJJigemDlPwAAAD99AAAAAAAAAAFRDAAABAMAAHPYEIwiwOs/pT49Ir9I5T8AAAA/jQAAAAAAAAABUgwAAAQDAADS0i3pPlzsP6U+PSK/SOU/AAAAPwAAAAAAAAAAAVMMAAAEAwAAjr+hujxQ7D/NJJigemDlPwAAAD8AAAAAAAAAAAFUDAAABAMAAAqZiV04OOw/GvFNnfGP5T8AAAA/EAAAAAAAAAABVQwAAAQDAADIhf0uNizsP0DXqButp+U/AAAAPx8AAAAAAAAAAVYMAAAEAwAAhnJxADQg7D9ovQOaaL/lPwAAAD8fAAAAAAAAAAFXDAAABAMAAERf5dExFOw/tYm5lt/u5T8AAAA/LwAAAAAAAAABWAwAAAQDAADAOM10LfzrP91vFBWbBuY/AAAAPy8AAAAAAAAAAVkMAAAEAwAAfCVBRivw6z8qPMoREjbmPwAAAD8vAAAAAAAAAAFaDAAABAMAADoStRcp5Os/eAiADoll5j8AAAA/PgAAAAAAAAABWwwAAAQDAAD4/ijpJtjrP57u2oxEfeY/AAAAPz4AAAAAAAAAAVwMAAAEAwAAtuucuiTM6z/tupCJu6zmPwAAAD9OAAAAAAAAAAFdDAAABAMAALbrnLokzOs/OodGhjLc5j8AAAA/TgAAAAAAAAABXgwAAAQDAABz2BCMIsDrP2BtoQTu8+Y/AAAAP14AAAAAAAAAAV8MAAAEAwAAc9gQjCLA6z+uOVcBZSPnPwAAAD9eAAAAAAAAAAFgDAAABAMAALbrnLokzOs/1R+yfyA75z8AAAA/bQAAAAAAAAABYQwAAAQDAAC265y6JMzrP/0FDf7bUuc/AAAAP20AAAAAAAAAAWIMAAAEAwAAOhK1Fynk6z8j7Gd8l2rnPwAAAD99AAAAAAAAAAFjDAAABAMAAHwlQUYr8Os/StLC+lKC5z8AAAA/fQAAAAAAAAABZAwAAAQDAADAOM10LfzrP0rSwvpSguc/AAAAP40AAAAAAAAAAWUMAAAEAwAAAkxZoy8I7D9wuB15DprnPwAAAD+NAAAAAAAAAAFmDAAABAMAAIZycQA0IOw/cLgdeQ6a5z8AAAA/jQAAAAAAAAABZwwAAAQDAADIhf0uNizsP3C4HXkOmuc/AAAAP5wAAAAAAAAAAWgMAAAEAwAACpmJXTg47D9wuB15DprnPwAAAD+cAAAAAAAAAAFpDAAABAMAAEysFYw6ROw/StLC+lKC5z8AAAA/rAAAAAAAAAABagwAAAQDAACOv6G6PFDsP0rSwvpSguc/AAAAP7sAAAAAAAAAAWsMAAAEAwAAjr+hujxQ7D+HqEQ5fvzjPwAAAD8AAAAAAAAAAAFsDAAABAMAAFb5RUZDdOw/rY6ftzkU5D8AAAA/AAAAAAAAAAABbQwAAAQDAADaH16jR4zsP9N0+jX1K+Q/AAAAPwAAAAAAAAAAAW4MAAAEAwAAYEZ2AEyk7D8gQbAybFvkPwAAAD8PAAAAAAAAAAFvDAAABAMAAKJZAi9OsOw/RicLsSdz5D8AAAA/DwAAAAAAAAABcAwAAAQDAAAmgBqMUsjsP5TzwK2eouQ/AAAAPw8AAAAAAAAAAXEMAAAEAwAAqqYy6Vbg7D/jv3aqFdLkPwAAAD8fAAAAAAAAAAFyDAAABAMAAO65vhdZ7Ow/MIwsp4wB5T8AAAA/HwAAAAAAAAABcwwAAAQDAAAwzUpGW/jsP35Y4qMDMeU/AAAAPy8AAAAAAAAAAXQMAAAEAwAAtPNio18Q7T/zCvMeNnjlPwAAAD8vAAAAAAAAAAF1DAAABAMAALTzYqNfEO0/QNeoG62n5T8AAAA/PgAAAAAAAAABdgwAAAQDAAD4Bu/RYRztP7WJuZbf7uU/AAAAPz4AAAAAAAAAAXcMAAAEAwAA+Abv0WEc7T8DVm+TVh7mPwAAAD8+AAAAAAAAAAF4DAAABAMAADoaewBkKO0/eAiADoll5j8AAAA/TgAAAAAAAAABeQwAAAQDAAD4Bu/RYRztP+26kIm7rOY/AAAAP04AAAAAAAAAAXoMAAAEAwAA+Abv0WEc7T86h0aGMtzmPwAAAD9dAAAAAAAAAAF7DAAABAMAALTzYqNfEO0/rjlXAWUj5z8AAAA/XQAAAAAAAAABfAwAAAQDAAAwzUpGW/jsPyPsZ3yXauc/AAAAP20AAAAAAAAAAX0MAAAEAwAA7rm+F1ns7D9wuB15DprnPwAAAD9tAAAAAAAAAAF+DAAABAMAAKqmMulW4Ow/voTTdYXJ5z8AAAA/bQAAAAAAAAABfwwAAAQDAAAmgBqMUsjsPzM35PC3EOg/AAAAP30AAAAAAAAAAYAMAAAEAwAAolkCL06w7D+BA5rtLkDoPwAAAD99AAAAAAAAAAGBDAAABAMAABwz6tFJmOw/qOn0a+pX6D8AAAA/jAAAAAAAAAABggwAAAQDAADaH16jR4zsP/O1qmhhh+g/AAAAP4wAAAAAAAAAAYMMAAAEAwAAVvlFRkN07D8ZnAXnHJ/oPwAAAD+cAAAAAAAAAAGEDAAABAMAANLSLek+XOw/QIJgZdi26D8AAAA/nAAAAAAAAAABhQwAAAQDAACOv6G6PFDsP2Zou+OTzug/AAAAP5wAAAAAAAAAAYYMAAAEAwAACpmJXTg47D+OThZiT+boPwAAAD+sAAAAAAAAAAGHDAAABAMAAMiF/S42LOw/tTRx4Ar+6D8AAAA/rAAAAAAAAAABiAwAAAQDAACGcnEANCDsP7U0ceAK/ug/AAAAP7sAAAAAAAAAAYkMAAAEAwAA5OAEdEmS1j/dxYOo8STsPwAAAD8AAAAAAAAAAAGKDAAABAMAANqT1LlAYtY/3cWDqPEk7D8AAAA/HwAAAAAAAAABiwwAAAQDAADQRqT/NzLWP93Fg6jxJOw/AAAAPx8AAAAAAAAAAYwMAAAEAwAATCCMojMa1j8FrN4mrTzsPwAAAD8vAAAAAAAAAAGNDAAABAMAAMj5c0UvAtY/K5I5pWhU7D8AAAA/LwAAAAAAAAABjgwAAAQDAAC+rEOLJtLVPyuSOaVoVOw/AAAAPz8AAAAAAAAAAY8MAAAEAwAAOIYrLiK61T9TeJQjJGzsPwAAAD8/AAAAAAAAAAGQDAAABAMAALRfE9EdotU/eV7vod+D7D8AAAA/PwAAAAAAAAABkQwAAAQDAACqEuMWFXLVP6FESiCbm+w/AAAAP04AAAAAAAAAAZIMAAAEAwAAJuzKuRBa1T/HKqWeVrPsPwAAAD9OAAAAAAAAAAGTDAAABAMAAKDFslwMQtU/Ffdam83i7D8AAAA/XgAAAAAAAAABlAwAAAQDAAAcn5r/ByrVPzvdtRmJ+uw/AAAAP14AAAAAAAAAAZUMAAAEAwAAHJ+a/wcq1T9jwxCYRBLtPwAAAD9tAAAAAAAAAAGWDAAABAMAAJh4gqIDEtU/sY/GlLtB7T8AAAA/bQAAAAAAAAABlwwAAAQDAACYeIKiAxLVP9d1IRN3We0/AAAAP20AAAAAAAAAAZgMAAAEAwAAmHiCogMS1T8lQtcP7ojtPwAAAD99AAAAAAAAAAGZDAAABAMAAKDFslwMQtU/Sygyjqmg7T8AAAA/jQAAAAAAAAABmgwAAAQDAACqEuMWFXLVP0soMo6poO0/AAAAP5wAAAAAAAAAAZsMAAAEAwAAMDn7cxmK1T9LKDKOqaDtPwAAAD+cAAAAAAAAAAGcDAAABAMAALRfE9EdotU/JULXD+6I7T8AAAA/rAAAAAAAAAABnQwAAAQDAAC+rEOLJtLVP/9bfJEyce0/AAAAP6wAAAAAAAAAAZ4MAAAEAwAAQtNb6Crq1T//W3yRMnHtPwAAAD+8AAAAAAAAAAGfDAAABAMAAMj5c0UvAtY/13UhE3dZ7T8AAAA/vAAAAAAAAAABoAwAAAQDAADQRqT/NzLWP7GPxpS7Qe0/AAAAP8sAAAAAAAAAAaEMAAAEAwAAVm28XDxK1j+JqWsWACrtPwAAAD/LAAAAAAAAAAGiDAAABAMAANqT1LlAYtY/Y8MQmEQS7T8AAAA/ywAAAAAAAAABowwAAAQDAABguuwWRXrWPzvdtRmJ+uw/AAAAP9sAAAAAAAAAAaQMAAAEAwAA5OAEdEmS1j8V91qbzeLsPwAAAD/bAAAAAAAAAAGlDAAABAMAAGgHHdFNqtY/7xAAHRLL7D8AAAA/6gAAAAAAAAABpgwAAAQDAABoBx3RTarWP6FESiCbm+w/AAAAP+oAAAAAAAAAAacMAAAEAwAA7i01LlLC1j95Xu+h34PsPwAAAD/6AAAAAAAAAAGoDAAABAMAAO4tNS5SwtY/U3iUIyRs7D8AAAA/CgEAAAAAAAABqQwAAAQDAABoBx3RTarWP1N4lCMkbOw/AAAAPykBAAAAAAAAAaoMAAAEAwAA5OAEdEmS1j95Xu+h34PsPwAAAD85AQAAAAAAAAGrDAAABAMAAGC67BZFetY/xyqlnlaz7D8AAAA/SAEAAAAAAAABrAwAAAQDAADak9S5QGLWPxX3WpvN4uw/AAAAP0gBAAAAAAAAAa0MAAAEAwAAVm28XDxK1j873bUZifrsPwAAAD9IAQAAAAAAAAGuDAAABAMAANBGpP83MtY/ialrFgAq7T8AAAA/WAEAAAAAAAABrwwAAAQDAABMIIyiMxrWP9d1IRN3We0/AAAAP1gBAAAAAAAAAbAMAAAEAwAATCCMojMa1j8lQtcP7ojtPwAAAD9nAQAAAAAAAAGxDAAABAMAAMj5c0UvAtY/mfTniiDQ7T8AAAA/ZwEAAAAAAAABsgwAAAQDAADI+XNFLwLWP+fAnYeX/+0/AAAAP3cBAAAAAAAAAbMMAAAEAwAAQtNb6Crq1T9bc64CykbuPwAAAD93AQAAAAAAAAG0DAAABAMAAELTW+gq6tU/qT9k/0B27j8AAAA/dwEAAAAAAAABtQwAAAQDAAC+rEOLJtLVPx/ydHpzve4/AAAAP4UBAAAAAAAAAbYMAAAEAwAAvqxDiybS1T9rvip36uzuPwAAAD+FAQAAAAAAAAG3DAAABAMAAL6sQ4sm0tU/uYrgc2Ec7z8AAAA/lAEAAAAAAAABuAwAAAQDAABC01voKurVPwdXlnDYS+8/AAAAP5QBAAAAAAAAAbkMAAAEAwAAQtNb6Crq1T9VI0xtT3vvPwAAAD+kAQAAAAAAAAG6DAAABAMAAMj5c0UvAtY/o+8Basaq7z8AAAA/pAEAAAAAAAABuwwAAAQDAABMIIyiMxrWP8nVXOiBwu8/AAAAP7QBAAAAAAAAAbwMAAAEAwAAVm28XDxK1j8XohLl+PHvPwAAAD/DAQAAAAAAAAG9DAAABAMAANqT1LlAYtY/F6IS5fjx7z8AAAA/wwEAAAAAAAABvgwAAAQDAABguuwWRXrWPxeiEuX48e8/AAAAP8MBAAAAAAAAAb8MAAAEAwAA5OAEdEmS1j/xu7dmPdrvPwAAAD/TAQAAAAAAAAHADAAABAMAAGgHHdFNqtY/8bu3Zj3a7z8AAAA/0wEAAAAAAAABwQwAAAQDAADuLTUuUsLWP8nVXOiBwu8/AAAAP+IBAAAAAAAAAcIMAAAEAwAAclRNi1ba1j+j7wFqxqrvPwAAAD/iAQAAAAAAAAHDDAAABAMAAHyhfUVfCtc/ewmn6wqT7z8AAAA/8gEAAAAAAAABxAwAAAQDAAAAyJWiYyLXP1UjTG1Pe+8/AAAAP/IBAAAAAAAAAcUMAAAEAwAAhu6t/2c61z8HV5Zw2EvvPwAAAD8CAgAAAAAAAAHGDAAABAMAAKDVPi6Cytc/K5I5pWhU7D8AAAA/AAAAAAAAAAABxwwAAAQDAACqIm/oivrXPyuSOaVoVOw/AAAAPxAAAAAAAAAAAcgMAAAEAwAALkmHRY8S2D8rkjmlaFTsPwAAAD8QAAAAAAAAAAHJDAAABAMAALRvn6KTKtg/K5I5pWhU7D8AAAA/IAAAAAAAAAABygwAAAQDAAC8vM9cnFrYPyuSOaVoVOw/AAAAPyAAAAAAAAAAAcsMAAAEAwAAQuPnuaBy2D8rkjmlaFTsPwAAAD8vAAAAAAAAAAHMDAAABAMAAMYJABelitg/K5I5pWhU7D8AAAA/LwAAAAAAAAABzQwAAAQDAABMMBh0qaLYPyuSOaVoVOw/AAAAPz8AAAAAAAAAAc4MAAAEAwAAVH1ILrLS2D9TeJQjJGzsPwAAAD9PAAAAAAAAAAHPDAAABAMAAByvJtF9stc/sY/GlLtB7T8AAAA/AAAAAAAAAAAB0AwAAAQDAAAk/FaLhuLXP7GPxpS7Qe0/AAAAPwAAAAAAAAAAAdEMAAAEAwAAqiJv6Ir61z+xj8aUu0HtPwAAAD8PAAAAAAAAAAHSDAAABAMAAC5Jh0WPEtg/sY/GlLtB7T8AAAA/DwAAAAAAAAAB0wwAAAQDAAA4lrf/l0LYP7GPxpS7Qe0/AAAAPw8AAAAAAAAAAdQMAAAEAwAAvLzPXJxa2D+xj8aUu0HtPwAAAD8fAAAAAAAAAAHVDAAABAMAAELj57mgctg/ialrFgAq7T8AAAA/HwAAAAAAAAAB1gwAAAQDAADGCQAXpYrYP4mpaxYAKu0/AAAAPy8AAAAAAAAAAdcMAAAEAwAA0FYw0a262D+JqWsWACrtPwAAAD8vAAAAAAAAAAHYDAAABAMAAFR9SC6y0tg/ialrFgAq7T8AAAA/PgAAAAAAAAAB2QwAAAQDAADIGYzoGhPbP3Fj1cI5qeo/AAAAPwAAAAAAAAAAAdoMAAAEAwAATECkRR8r2z+9L4u/sNjqPwAAAD8AAAAAAAAAAAHbDAAABAMAAExApEUfK9s/5RXmPWzw6j8AAAA/EAAAAAAAAAAB3AwAAAQDAABMQKRFHyvbPzPimzrjH+s/AAAAPxAAAAAAAAAAAd0MAAAEAwAATECkRR8r2z9ZyPa4njfrPwAAAD8fAAAAAAAAAAHeDAAABAMAAMgZjOgaE9s/p5SstRVn6z8AAAA/HwAAAAAAAAAB3wwAAAQDAADIGYzoGhPbP816BzTRfus/AAAAPx8AAAAAAAAAAeAMAAAEAwAAyBmM6BoT2z8bR70wSK7rPwAAAD8vAAAAAAAAAAHhDAAABAMAAMgZjOgaE9s/aRNzLb/d6z8AAAA/LwAAAAAAAAAB4gwAAAQDAADIGYzoGhPbP7ffKCo2Dew/AAAAPz4AAAAAAAAAAeMMAAAEAwAAyBmM6BoT2z8FrN4mrTzsPwAAAD8+AAAAAAAAAAHkDAAABAMAAELzc4sW+9o/U3iUIyRs7D8AAAA/TgAAAAAAAAAB5QwAAAQDAABC83OLFvvaP6FESiCbm+w/AAAAP04AAAAAAAAAAeYMAAAEAwAAQvNzixb72j/vEAAdEsvsPwAAAD9OAAAAAAAAAAHnDAAABAMAAELzc4sW+9o/Y8MQmEQS7T8AAAA/XgAAAAAAAAAB6AwAAAQDAAC+zFsuEuPaP4mpaxYAKu0/AAAAP14AAAAAAAAAAekMAAAEAwAAvsxbLhLj2j/XdSETd1ntPwAAAD9tAAAAAAAAAAHqDAAABAMAAL7MWy4S49o/JULXD+6I7T8AAAA/bQAAAAAAAAAB6wwAAAQDAAC+zFsuEuPaP3MOjQxluO0/AAAAP30AAAAAAAAAAewMAAAEAwAAOqZD0Q3L2j+Z9OeKINDtPwAAAD99AAAAAAAAAAHtDAAABAMAADqmQ9ENy9o/wdpCCdzn7T8AAAA/fQAAAAAAAAAB7gwAAAQDAAA6pkPRDcvaPw+n+AVTF+4/AAAAP40AAAAAAAAAAe8MAAAEAwAAmKgmF2Wr3D+BrlE3Wk/rPwAAAD8AAAAAAAAAAAHwDAAABAMAAI5b9lxce9w/p5SstRVn6z8AAAA/AAAAAAAAAAAB8QwAAAQDAAAINd7/V2PcP816BzTRfus/AAAAPwAAAAAAAAAAAfIMAAAEAwAACDXe/1dj3D8bR70wSK7rPwAAAD8QAAAAAAAAAAHzDAAABAMAAIIOxqJTS9w/Qy0YrwPG6z8AAAA/EAAAAAAAAAAB9AwAAAQDAAD+561FTzPcP5H5zat69es/AAAAPx8AAAAAAAAAAfUMAAAEAwAA/uetRU8z3D/dxYOo8STsPwAAAD8fAAAAAAAAAAH2DAAABAMAAHrBlehKG9w/K5I5pWhU7D8AAAA/LwAAAAAAAAAB9wwAAAQDAAB6wZXoShvcP3le76Hfg+w/AAAAPy8AAAAAAAAAAfgMAAAEAwAAesGV6Eob3D/HKqWeVrPsPwAAAD8vAAAAAAAAAAH5DAAABAMAAHrBlehKG9w/Ffdam83i7D8AAAA/PgAAAAAAAAAB+gwAAAQDAAD+561FTzPcP2PDEJhEEu0/AAAAPz4AAAAAAAAAAfsMAAAEAwAA/uetRU8z3D+xj8aUu0HtPwAAAD9OAAAAAAAAAAH8DAAABAMAAIIOxqJTS9w/13UhE3dZ7T8AAAA/TgAAAAAAAAAB/QwAAAQDAAAINd7/V2PcPyVC1w/uiO0/AAAAP14AAAAAAAAAAf4MAAAEAwAAjlv2XFx73D9LKDKOqaDtPwAAAD9eAAAAAAAAAAH/DAAABAMAABKCDrpgk9w/cw6NDGW47T8AAAA/XgAAAAAAAAABAA0AAAQDAAAczz50acPcP5n054og0O0/AAAAP20AAAAAAAAAAQENAAAEAwAAoPVW0W3b3D/B2kIJ3OftPwAAAD9tAAAAAAAAAAECDQAABAMAACYcby5y89w/wdpCCdzn7T8AAAA/fQAAAAAAAAABAw0AAAQDAAAwaZ/oeiPdP+fAnYeX/+0/AAAAP30AAAAAAAAAAQQNAAAEAwAAtI+3RX873T/B2kIJ3OftPwAAAD+NAAAAAAAAAAEFDQAABAMAADi2z6KDU90/wdpCCdzn7T8AAAA/jQAAAAAAAAABBg0AAAQDAABCAwBdjIPdP5n054og0O0/AAAAP40AAAAAAAAAAQcNAAAEAwAAyCkYupCb3T9zDo0MZbjtPwAAAD+cAAAAAAAAAAEIDQAABAMAAExQMBeVs90/JULXD+6I7T8AAAA/nAAAAAAAAAABCQ0AAAQDAADQdkh0mcvdP/9bfJEyce0/AAAAP6wAAAAAAAAAAQoNAAAEAwAAVp1g0Z3j3T+xj8aUu0HtPwAAAD+sAAAAAAAAAAELDQAABAMAAFadYNGd490/O921GYn67D8AAAA/rAAAAAAAAAABDA0AAAQDAABWnWDRnePdP+8QAB0Sy+w/AAAAP7sAAAAAAAAAAQ0NAAAEAwAAVp1g0Z3j3T+hREogm5vsPwAAAD+7AAAAAAAAAAEODQAABAMAAFadYNGd490/U3iUIyRs7D8AAAA/ywAAAAAAAAABDw0AAAQDAADQdkh0mcvdP93Fg6jxJOw/AAAAP8sAAAAAAAAAARANAAAEAwAA0HZIdJnL3T+R+c2revXrPwAAAD/bAAAAAAAAAAERDQAABAMAAMgpGLqQm90/aRNzLb/d6z8AAAA/2wAAAAAAAAABEg0AAAQDAABCAwBdjIPdPxtHvTBIrus/AAAAP9sAAAAAAAAAARMNAAAEAwAAvtzn/4dr3T/1YGKyjJbrPwAAAD/qAAAAAAAAAAEUDQAABAMAADi2z6KDU90/zXoHNNF+6z8AAAA/6gAAAAAAAAABFQ0AAAQDAAAwaZ/oeiPdP6eUrLUVZ+s/AAAAP/oAAAAAAAAAARYNAAAEAwAAqkKHi3YL3T+BrlE3Wk/rPwAAAD/6AAAAAAAAAAEXDQAABAMAACYcby5y89w/ga5RN1pP6z8AAAA/DQEAAAAAAAABGA0AAAQDAACg9VbRbdvcP1nI9rieN+s/AAAAPw0BAAAAAAAAARkNAAAEAwAAHM8+dGnD3D9ZyPa4njfrPwAAAD8cAQAAAAAAAAEaDQAABAMAAIYeUnTJ094/9WBisoyW6z8AAAA/AAAAAAAAAAABGw0AAAQDAAAKRWrRzeveP/VgYrKMlus/AAAAPwAAAAAAAAAAARwNAAAEAwAAjmuCLtID3z/Negc00X7rPwAAAD8AAAAAAAAAAAEdDQAABAMAAJi4sujaM98/9WBisoyW6z8AAAA/IAAAAAAAAAABHg0AAAQDAAAe38pF30vfP/VgYrKMlus/AAAAPy8AAAAAAAAAAR8NAAAEAwAAogXjouNj3z/1YGKyjJbrPwAAAD8vAAAAAAAAAAEgDQAABAMAACYs+//ne98/9WBisoyW6z8AAAA/LwAAAAAAAAABIQ0AAAQDAACsUhNd7JPfPxtHvTBIrus/AAAAPz8AAAAAAAAAASINAAAEAwAAMHkruvCr3z8bR70wSK7rPwAAAD8/AAAAAAAAAAEjDQAABAMAADrGW3T5298/Qy0YrwPG6z8AAAA/TwAAAAAAAAABJA0AAAQDAAC+7HPR/fPfP2kTcy2/3es/AAAAP14AAAAAAAAAASUNAAAEAwAAvuxz0f3z3z+33ygqNg3sPwAAAD9uAAAAAAAAAAEmDQAABAMAAL7sc9H9898/3cWDqPEk7D8AAAA/fQAAAAAAAAABJw0AAAQDAAA6xlt0+dvfPwWs3iatPOw/AAAAP40AAAAAAAAAASgNAAAEAwAAMHkruvCr3z8rkjmlaFTsPwAAAD+NAAAAAAAAAAEpDQAABAMAAKxSE13sk98/U3iUIyRs7D8AAAA/nQAAAAAAAAABKg0AAAQDAACiBeOi42PfP3le76Hfg+w/AAAAP6wAAAAAAAAAASsNAAAEAwAAHt/KRd9L3z95Xu+h34PsPwAAAD+8AAAAAAAAAAEsDQAABAMAACYs+//ne98/oURKIJub7D8AAAA/+gAAAAAAAAABLQ0AAAQDAACsUhNd7JPfP6FESiCbm+w/AAAAP/oAAAAAAAAAAS4NAAAEAwAAMHkruvCr3z+hREogm5vsPwAAAD8KAQAAAAAAAAEvDQAABAMAALSfQxf1w98/oURKIJub7D8AAAA/CgEAAAAAAAABMA0AAAQDAAC+7HPR/fPfP6FESiCbm+w/AAAAPwoBAAAAAAAAATENAAAEAwAAoglGFwEG4D/HKqWeVrPsPwAAAD8aAQAAAAAAAAEyDQAABAMAACYwXnQFHuA/7xAAHRLL7D8AAAA/GgEAAAAAAAABMw0AAAQDAABnQ+qiByrgPxX3WpvN4uw/AAAAPykBAAAAAAAAATQNAAAEAwAA7GkCAAxC4D8V91qbzeLsPwAAAD8pAQAAAAAAAAE1DQAABAMAAC99ji4OTuA/O921GYn67D8AAAA/OQEAAAAAAAABNg0AAAQDAABxkBpdEFrgP2PDEJhEEu0/AAAAPzkBAAAAAAAAATcNAAAEAwAAs6OmixJm4D+xj8aUu0HtPwAAAD85AQAAAAAAAAE4DQAABAMAAPa2MroUcuA/13UhE3dZ7T8AAAA/SQEAAAAAAAABOQ0AAAQDAAA4yr7oFn7gP/9bfJEyce0/AAAAP0kBAAAAAAAAAToNAAAEAwAAOMq+6BZ+4D8lQtcP7ojtPwAAAD9YAQAAAAAAAAE7DQAABAMAADjKvugWfuA/Sygyjqmg7T8AAAA/WAEAAAAAAAABPA0AAAQDAAA4yr7oFn7gP5n054og0O0/AAAAP2gBAAAAAAAAAT0NAAAEAwAA9rYyuhRy4D/B2kIJ3OftPwAAAD9oAQAAAAAAAAE+DQAABAMAALOjposSZuA/D6f4BVMX7j8AAAA/dwEAAAAAAAABPw0AAAQDAADsaQIADELgPzWNU4QOL+4/AAAAP4cBAAAAAAAAAUANAAAEAwAAqlZ20Qk24D9bc64CykbuPwAAAD+HAQAAAAAAAAFBDQAABAMAAGdD6qIHKuA/W3OuAspG7j8AAAA/lwEAAAAAAAABQg0AAAQDAADkHNJFAxLgP1tzrgLKRu4/AAAAP5cBAAAAAAAAAUMNAAAEAwAAoglGFwEG4D9bc64CykbuPwAAAD+mAQAAAAAAAAFEDQAABAMAADrGW3T5298/W3OuAspG7j8AAAA/pgEAAAAAAAABRQ0AAAQDAAAweSu68KvfP1tzrgLKRu4/AAAAP7YBAAAAAAAAAUYNAAAEAwAArFITXeyT3z81jVOEDi/uPwAAAD+2AQAAAAAAAAFHDQAABAMAACYs+//ne98/NY1ThA4v7j8AAAA/tgEAAAAAAAABSA0AAAQDAAAe38pF30vfPw+n+AVTF+4/AAAAP8YBAAAAAAAAAUkNAAAEAwAAmLiy6Noz3z/nwJ2Hl//tPwAAAD/KAQAAAAAAAAFKDQAABAMAABSSmovWG98/wdpCCdzn7T8AAAA/2QEAAAAAAAABSw0AAAQDAACOa4Iu0gPfP5n054og0O0/AAAAP9kBAAAAAAAAAUwNAAAEAwAAjmuCLtID3z9zDo0MZbjtPwAAAD/pAQAAAAAAAAFNDQAABAMAAI5rgi7SA98/Sygyjqmg7T8AAAA/6QEAAAAAAAABTg0AAAQDAACOa4Iu0gPfP/9bfJEyce0/AAAAP+kBAAAAAAAAAU8NAAAEAwAAClGTLibS4D8bR70wSK7rPwAAAD8AAAAAAAAAAAFQDQAABAMAAMc9BwAkxuA/aRNzLb/d6z8AAAA/IAAAAAAAAAABUQ0AAAQDAADHPQcAJMbgP5H5zat69es/AAAAPy8AAAAAAAAAAVINAAAEAwAAhSp70SG64D+33ygqNg3sPwAAAD8+AAAAAAAAAAFTDQAABAMAAIUqe9EhuuA/3cWDqPEk7D8AAAA/TQAAAAAAAAABVA0AAAQDAADHPQcAJMbgPwWs3iatPOw/AAAAP10AAAAAAAAAAVUNAAAEAwAATGQfXSje4D8rkjmlaFTsPwAAAD9tAAAAAAAAAAFWDQAABAMAAI53q4sq6uA/K5I5pWhU7D8AAAA/fAAAAAAAAAABVw0AAAQDAADRije6LPbgP1N4lCMkbOw/AAAAP3wAAAAAAAAAAVgNAAAEAwAAE57D6C4C4T9TeJQjJGzsPwAAAD98AAAAAAAAAAFZDQAABAMAAJjE20UzGuE/U3iUIyRs7D8AAAA/jAAAAAAAAAABWg0AAAQDAADa12d0NSbhP3le76Hfg+w/AAAAP4wAAAAAAAAAAVsNAAAEAwAAHevzojcy4T95Xu+h34PsPwAAAD+cAAAAAAAAAAFcDQAABAMAAKERDAA8SuE/eV7vod+D7D8AAAA/qwAAAAAAAAABXQ0AAAQDAADkJJguPlbhP3le76Hfg+w/AAAAP6sAAAAAAAAAAV4NAAAEAwAAJjgkXUBi4T95Xu+h34PsPwAAAD/KAAAAAAAAAAFfDQAABAMAAGlLsItCbuE/U3iUIyRs7D8AAAA/CQEAAAAAAAABYA0AAAQDAABpS7CLQm7hPyuSOaVoVOw/AAAAPygBAAAAAAAAAWENAAAEAwAAq148ukR64T/dxYOo8STsPwAAAD8oAQAAAAAAAAFiDQAABAMAAKtePLpEeuE/kfnNq3r16z8AAAA/OAEAAAAAAAABYw0AAAQDAADtccjoRobhP0MtGK8Dxus/AAAAP0cBAAAAAAAAAWQNAAAEAwAA7XHI6EaG4T/1YGKyjJbrPwAAAD9XAQAAAAAAAAFlDQAABAMAAO1xyOhGhuE/zXoHNNF+6z8AAAA/ZwEAAAAAAAABZg0AAAQDAADtccjoRobhPxtHvTBIrus/AAAAP5YBAAAAAAAAAWcNAAAEAwAA7XHI6EaG4T9DLRivA8brPwAAAD+lAQAAAAAAAAFoDQAABAMAAKtePLpEeuE/aRNzLb/d6z8AAAA/pQEAAAAAAAABaQ0AAAQDAACrXjy6RHrhP5H5zat69es/AAAAP6UBAAAAAAAAAWoNAAAEAwAAq148ukR64T/dxYOo8STsPwAAAD+1AQAAAAAAAAFrDQAABAMAAKtePLpEeuE/K5I5pWhU7D8AAAA/tQEAAAAAAAABbA0AAAQDAABpS7CLQm7hP1N4lCMkbOw/AAAAP8QBAAAAAAAAAW0NAAAEAwAAaUuwi0Ju4T+hREogm5vsPwAAAD/EAQAAAAAAAAFuDQAABAMAAGlLsItCbuE/7xAAHRLL7D8AAAA/1AEAAAAAAAABbw0AAAQDAABpS7CLQm7hPzvdtRmJ+uw/AAAAP9QBAAAAAAAAAXANAAAEAwAAJjgkXUBi4T+JqWsWACrtPwAAAD/UAQAAAAAAAAFxDQAABAMAACY4JF1AYuE/sY/GlLtB7T8AAAA/5AEAAAAAAAABcg0AAAQDAAAmOCRdQGLhP/9bfJEyce0/AAAAP+QBAAAAAAAAAXMNAAAEAwAAJjgkXUBi4T8lQtcP7ojtPwAAAD/zAQAAAAAAAAF0DQAABAMAACY4JF1AYuE/Sygyjqmg7T8AAAA/8wEAAAAAAAABdQ0AAAQDAAAmOCRdQGLhP5n054og0O0/AAAAPwMCAAAAAAAAAXYNAAAEAwAAJjgkXUBi4T/B2kIJ3OftPwAAAD8TAgAAAAAAAAF3DQAABAMAAGlLsItCbuE/cw6NDGW47T8AAAA/MgIAAAAAAAABeA0AAAQDAADRkv2iZzriP0MtGK8Dxus/AAAAPwAAAAAAAAAAAXkNAAAEAwAAjn9xdGUu4j9pE3Mtv93rPwAAAD8QAAAAAAAAAAF6DQAABAMAAAlZWRdhFuI/kfnNq3r16z8AAAA/IAAAAAAAAAABew0AAAQDAACFMkG6XP7hP93Fg6jxJOw/AAAAPy8AAAAAAAAAAXwNAAAEAwAAhTJBulz+4T8FrN4mrTzsPwAAAD8/AAAAAAAAAAF9DQAABAMAAEMftYta8uE/K5I5pWhU7D8AAAA/TwAAAAAAAAABfg0AAAQDAABDH7WLWvLhP1N4lCMkbOw/AAAAP14AAAAAAAAAAX8NAAAEAwAAhTJBulz+4T95Xu+h34PsPwAAAD9uAAAAAAAAAAGADQAABAMAAAlZWRdhFuI/oURKIJub7D8AAAA/bgAAAAAAAAABgQ0AAAQDAACOf3F0ZS7iP6FESiCbm+w/AAAAP30AAAAAAAAAAYINAAAEAwAA0ZL9omc64j/HKqWeVrPsPwAAAD99AAAAAAAAAAGDDQAABAMAAFW5FQBsUuI/xyqlnlaz7D8AAAA/jQAAAAAAAAABhA0AAAQDAACYzKEubl7iP+8QAB0Sy+w/AAAAP40AAAAAAAAAAYUNAAAEAwAAHfO5i3J24j8V91qbzeLsPwAAAD+dAAAAAAAAAAGGDQAABAMAAF4GRrp0guI/O921GYn67D8AAAA/nQAAAAAAAAABhw0AAAQDAADjLF4XeZriP2PDEJhEEu0/AAAAP50AAAAAAAAAAYgNAAAEAwAAJkDqRXum4j+JqWsWACrtPwAAAD+sAAAAAAAAAAGJDQAABAMAAKtmAqN/vuI/sY/GlLtB7T8AAAA/rAAAAAAAAAABig0AAAQDAACrZgKjf77iP9d1IRN3We0/AAAAP7wAAAAAAAAAAYsNAAAEAwAA7XmO0YHK4j//W3yRMnHtPwAAAD+8AAAAAAAAAAGMDQAABAMAAHGgpi6G4uI/JULXD+6I7T8AAAA/zAAAAAAAAAABjQ0AAAQDAABxoKYuhuLiP3MOjQxluO0/AAAAP9sAAAAAAAAAAY4NAAAEAwAAMI0aAITW4j+Z9OeKINDtPwAAAD/rAAAAAAAAAAGPDQAABAMAAO15jtGByuI/wdpCCdzn7T8AAAA/+gAAAAAAAAABkA0AAAQDAACrZgKjf77iP+fAnYeX/+0/AAAAP/oAAAAAAAAAAZENAAAEAwAAaFN2dH2y4j/nwJ2Hl//tPwAAAD/6AAAAAAAAAAGSDQAABAMAACZA6kV7puI/58Cdh5f/7T8AAAA/CgEAAAAAAAABkw0AAAQDAAChGdLodo7iPw+n+AVTF+4/AAAAPwoBAAAAAAAAAZQNAAAEAwAAXgZGunSC4j8Pp/gFUxfuPwAAAD8aAQAAAAAAAAGVDQAABAMAANnfLV1wauI/D6f4BVMX7j8AAAA/GgEAAAAAAAABlg0AAAQDAACYzKEubl7iPw+n+AVTF+4/AAAAPykBAAAAAAAAAZcNAAAEAwAAE6aJ0WlG4j/nwJ2Hl//tPwAAAD8pAQAAAAAAAAGYDQAABAMAANGS/aJnOuI/58Cdh5f/7T8AAAA/KQEAAAAAAAABmQ0AAAQDAACOf3F0ZS7iP+fAnYeX/+0/AAAAPzkBAAAAAAAAAZoNAAAEAwAACVlZF2EW4j/B2kIJ3OftPwAAAD9JAQAAAAAAAAGbDQAABAMAAMhFzeheCuI/cw6NDGW47T8AAAA/WAEAAAAAAAABnA0AAAQDAADIRc3oXgriPyVC1w/uiO0/AAAAP1gBAAAAAAAAAZ0NAAAEAwAAyEXN6F4K4j//W3yRMnHtPwAAAD9YAQAAAAAAAAGeDQAABAMAAMhFzeheCuI/13UhE3dZ7T8AAAA/aAEAAAAAAAABnw0AAAQDAADIRc3oXgriP7GPxpS7Qe0/AAAAP2gBAAAAAAAAAaANAAAEAwAATGzlRWMi4j9pE3Mtv93rPwAAAD8AAAAAAAAAAAGhDQAABAMAANGS/aJnOuI/aRNzLb/d6z8AAAA/AAAAAAAAAAABog0AAAQDAAATponRaUbiP2kTcy2/3es/AAAAPxAAAAAAAAAAAaMNAAAEAwAAmMyhLm5e4j9pE3Mtv93rPwAAAD8QAAAAAAAAAAGkDQAABAMAANnfLV1wauI/Qy0YrwPG6z8AAAA/HwAAAAAAAAABpQ0AAAQDAABeBka6dILiP0MtGK8Dxus/AAAAPx8AAAAAAAAAAaYNAAAEAwAA4yxeF3ma4j9DLRivA8brPwAAAD8vAAAAAAAAAAGnDQAABAMAAGhTdnR9suI/Qy0YrwPG6z8AAAA/LwAAAAAAAAABqA0AAAQDAADteY7RgcriP0MtGK8Dxus/AAAAPy8AAAAAAAAAAakNAAAEAwAAcaCmLobi4j9DLRivA8brPwAAAD8/AAAAAAAAAAGqDQAABAMAAPbGvouK+uI/Qy0YrwPG6z8AAAA/PwAAAAAAAAABqw0AAAQDAAA52kq6jAbjP0MtGK8Dxus/AAAAP04AAAAAAAAAAawNAAAEAwAAvgBjF5Ee4z9DLRivA8brPwAAAD9OAAAAAAAAAAGtDQAABAMAAAAU70WTKuM/Qy0YrwPG6z8AAAA/TgAAAAAAAAABrg0AAAQDAABDJ3t0lTbjP0MtGK8Dxus/AAAAP14AAAAAAAAAAa8NAAAEAwAAhDoHo5dC4z9DLRivA8brPwAAAD9eAAAAAAAAAAGwDQAABAMAAMhNk9GZTuM/Qy0YrwPG6z8AAAA/bgAAAAAAAAABsQ0AAAQDAADa12d0NSbhP0DXqButp+U/AAAAPwAAAAAAAAAAAbINAAAEAwAAVrFPFzEO4T+Oo14YJNflPwAAAD8PAAAAAAAAAAGzDQAABAMAANGKN7os9uA/3W8UFZsG5j8AAAA/HwAAAAAAAAABtA0AAAQDAACOd6uLKurgPwNWb5NWHuY/AAAAPx8AAAAAAAAAAbUNAAAEAwAATGQfXSje4D9QIiWQzU3mPwAAAD8fAAAAAAAAAAG2DQAABAMAAApRky4m0uA/eAiADoll5j8AAAA/IwAAAAAAAAABtw0AAAQDAADHPQcAJMbgP8XUNQsAleY/AAAAPyMAAAAAAAAAAbgNAAAEAwAAQhfvoh+u4D8ToesHd8TmPwAAAD8yAAAAAAAAAAG5DQAABAMAAP8DY3QdouA/OodGhjLc5j8AAAA/MgAAAAAAAAABug0AAAQDAAC98NZFG5bgP4hT/IKpC+c/AAAAP0IAAAAAAAAAAbsNAAAEAwAAOMq+6BZ+4D/VH7J/IDvnPwAAAD9CAAAAAAAAAAG8DQAABAMAAPa2MroUcuA/I+xnfJdq5z8AAAA/QgAAAAAAAAABvQ0AAAQDAACzo6aLEmbgP0rSwvpSguc/AAAAP1EAAAAAAAAAAb4NAAAEAwAAcZAaXRBa4D+Ynnj3ybHnPwAAAD9RAAAAAAAAAAG/DQAABAMAAC99ji4OTuA/5mou9EDh5z8AAAA/YQAAAAAAAAABwA0AAAQDAADsaQIADELgPw1RiXL8+Oc/AAAAP2EAAAAAAAAAAcENAAAEAwAAqlZ20Qk24D8zN+TwtxDoPwAAAD9hAAAAAAAAAAHCDQAABAMAAGdD6qIHKuA/Wx0/b3Mo6D8AAAA/cQAAAAAAAAABww0AAAQDAAAmMF50BR7gP6jp9GvqV+g/AAAAP4AAAAAAAAAAAcQNAAAEAwAAJjBedAUe4D+BA5rtLkDoPwAAAD+/AAAAAAAAAAHFDQAABAMAAMddH6MP1+U/eAiADoll5j8AAAA/AAAAAAAAAAABxg0AAAQDAACFSpN0DcvlP57u2oxEfeY/AAAAPxAAAAAAAAAAAccNAAAEAwAAQjcHRgu/5T/F1DULAJXmPwAAAD8fAAAAAAAAAAHIDQAABAMAAAEkexcJs+U/7bqQibus5j8AAAA/LwAAAAAAAAAByQ0AAAQDAAB8/WK6BJvlPxOh6wd3xOY/AAAAPz4AAAAAAAAAAcoNAAAEAwAAOerWiwKP5T86h0aGMtzmPwAAAD8+AAAAAAAAAAHLDQAABAMAALTDvi7+duU/iFP8gqkL5z8AAAA/TgAAAAAAAAABzA0AAAQDAAAvnabR+V7lP9Ufsn8gO+c/AAAAP04AAAAAAAAAAc0NAAAEAwAA7okao/dS5T8j7Gd8l2rnPwAAAD9eAAAAAAAAAAHODQAABAMAAGljAkbzOuU/cLgdeQ6a5z8AAAA/XgAAAAAAAAABzw0AAAQDAADkPOro7iLlP5ieePfJsec/AAAAP14AAAAAAAAAAdANAAAEAwAAoSleuuwW5T/mai70QOHnPwAAAD9tAAAAAAAAAAHRDQAABAMAABwDRl3o/uQ/DVGJcvz45z8AAAA/bQAAAAAAAAAB0g0AAAQDAADa77ku5vLkPzM35PC3EOg/AAAAP30AAAAAAAAAAdMNAAAEAwAAl9wtAOTm5D+BA5rtLkDoPwAAAD99AAAAAAAAAAHUDQAABAMAAFbJodHh2uQ/qOn0a+pX6D8AAAA/jQAAAAAAAAAB1Q0AAAQDAABMhDcAFO/lP1ZyhyVIGeU/AAAAPwAAAAAAAAAAAdYNAAAEAwAAj5fDLhb75T+lPj0iv0jlPwAAAD8QAAAAAAAAAAHXDQAABAMAAI+Xwy4W++U/zSSYoHpg5T8AAAA/EAAAAAAAAAAB2A0AAAQDAADRqk9dGAfmP/MK8x42eOU/AAAAPx8AAAAAAAAAAdkNAAAEAwAAFL7bixoT5j8a8U2d8Y/lPwAAAD8fAAAAAAAAAAHaDQAABAMAAFbRZ7ocH+Y/QNeoG62n5T8AAAA/LwAAAAAAAAAB2w0AAAQDAADa938XITfmP2i9A5pov+U/AAAAPy8AAAAAAAAAAdwNAAAEAwAAHQsMRiND5j+1ibmW3+7lPwAAAD8vAAAAAAAAAAHdDQAABAMAAKIxJKMnW+Y/3W8UFZsG5j8AAAA/PwAAAAAAAAAB3g0AAAQDAADkRLDRKWfmPyo8yhESNuY/AAAAPz8AAAAAAAAAAd8NAAAEAwAAaWvILi5/5j94CIAOiWXmPwAAAD9OAAAAAAAAAAHgDQAABAMAAO2R4Isyl+Y/nu7ajER95j8AAAA/TgAAAAAAAAAB4Q0AAAQDAAByuPjoNq/mP+26kIm7rOY/AAAAP14AAAAAAAAAAeINAAAEAwAAtMuEFzm75j8ToesHd8TmPwAAAD9eAAAAAAAAAAHjDQAABAMAADnynHQ90+Y/OodGhjLc5j8AAAA/XgAAAAAAAAAB5A0AAAQDAAB8BSmjP9/mP4hT/IKpC+c/AAAAP20AAAAAAAAAAeUNAAAEAwAAvRi10UHr5j+uOVcBZSPnPwAAAD9tAAAAAAAAAAHmDQAABAMAAEI/zS5GA+c/1R+yfyA75z8AAAA/fQAAAAAAAAAB5w0AAAQDAACFUlldSA/nP/0FDf7bUuc/AAAAP40AAAAAAAAAAegNAAAEAwAArJ5sAByc6z8wjCynjAHlPwAAAD8AAAAAAAAAAAHpDQAABAMAAKyebAAcnOs/VnKHJUgZ5T8AAAA/EAAAAAAAAAAB6g0AAAQDAADusfguHqjrP6U+PSK/SOU/AAAAPy8AAAAAAAAAAesNAAAEAwAAMcWEXSC06z/NJJigemDlPwAAAD8vAAAAAAAAAAHsDQAABAMAAHPYEIwiwOs/8wrzHjZ45T8AAAA/LwAAAAAAAAAB7Q0AAAQDAABz2BCMIsDrP0DXqButp+U/AAAAPz8AAAAAAAAAAe4NAAAEAwAAtuucuiTM6z9ovQOaaL/lPwAAAD8/AAAAAAAAAAHvDQAABAMAAPj+KOkm2Os/tYm5lt/u5T8AAAA/TgAAAAAAAAAB8A0AAAQDAAA6ErUXKeTrP91vFBWbBuY/AAAAP04AAAAAAAAAAfENAAAEAwAAfCVBRivw6z8qPMoREjbmPwAAAD9OAAAAAAAAAAHyDQAABAMAAMA4zXQt/Os/eAiADoll5j8AAAA/XgAAAAAAAAAB8w0AAAQDAAACTFmjLwjsP8XUNQsAleY/AAAAP14AAAAAAAAAAfQNAAAEAwAARF/l0TEU7D/tupCJu6zmPwAAAD9tAAAAAAAAAAH1DQAABAMAAIZycQA0IOw/OodGhjLc5j8AAAA/bQAAAAAAAAAB9g0AAAQDAADIhf0uNizsP2BtoQTu8+Y/AAAAP30AAAAAAAAAAfcNAAAEAwAACpmJXTg47D+uOVcBZSPnPwAAAD99AAAAAAAAAAH4DQAABAMAAEysFYw6ROw/1R+yfyA75z8AAAA/fQAAAAAAAAAB+Q0AAAQDAACOv6G6PFDsP/0FDf7bUuc/AAAAP40AAAAAAAAAAfoNAAAEAwAAjr+hujxQ7D9K0sL6UoLnPwAAAD+NAAAAAAAAAAH7DQAABAMAANLSLek+XOw/cLgdeQ6a5z8AAAA/nAAAAAAAAAAB/A0AAAQDAAChIZjRsdLjP3le76Hfg+w/AAAAPwAAAAAAAAAAAf0NAAAEAwAA5DQkALTe4z/HKqWeVrPsPwAAAD8AAAAAAAAAAAH+DQAABAMAAGlbPF249uM/7xAAHRLL7D8AAAA/EAAAAAAAAAAB/w0AAAQDAADugVS6vA7kP2PDEJhEEu0/AAAAPyAAAAAAAAAAAQAOAAAEAwAAL5Xg6L4a5D+JqWsWACrtPwAAAD8gAAAAAAAAAAEBDgAABAMAAHOobBfBJuQ/sY/GlLtB7T8AAAA/LwAAAAAAAAABAg4AAAQDAABzqGwXwSbkP9d1IRN3We0/AAAAPy8AAAAAAAAAAQMOAAAEAwAAtLv4RcMy5D8lQtcP7ojtPwAAAD8vAAAAAAAAAAEEDgAABAMAAPfOhHTFPuQ/Sygyjqmg7T8AAAA/PwAAAAAAAAABBQ4AAAQDAAD3zoR0xT7kP3MOjQxluO0/AAAAPz8AAAAAAAAAAQYOAAAEAwAA986EdMU+5D+Z9OeKINDtPwAAAD9OAAAAAAAAAAEHDgAABAMAAPfOhHTFPuQ/58Cdh5f/7T8AAAA/TgAAAAAAAAABCA4AAAQDAAD3zoR0xT7kPw+n+AVTF+4/AAAAP14AAAAAAAAAAQkOAAAEAwAA986EdMU+5D81jVOEDi/uPwAAAD9eAAAAAAAAAAEKDgAABAMAALS7+EXDMuQ/W3OuAspG7j8AAAA/XgAAAAAAAAABCw4AAAQDAABzqGwXwSbkP4NZCYGFXu4/AAAAP24AAAAAAAAAAQwOAAAEAwAAL5Xg6L4a5D+DWQmBhV7uPwAAAD99AAAAAAAAAAENDgAABAMAAKtuyIu6AuQ/qT9k/0B27j8AAAA/fQAAAAAAAAABDg4AAAQDAABpWzxduPbjP6k/ZP9Adu4/AAAAP40AAAAAAAAAAQ8OAAAEAwAAJkiwLrbq4z+pP2T/QHbuPwAAAD+NAAAAAAAAAAEQDgAABAMAAKEhmNGx0uM/g1kJgYVe7j8AAAA/jQAAAAAAAAABEQ4AAAQDAABfDgyjr8bjP4NZCYGFXu4/AAAAP50AAAAAAAAAARIOAAAEAwAAHPt/dK264z9bc64CykbuPwAAAD+dAAAAAAAAAAETDgAABAMAANvn80WrruM/NY1ThA4v7j8AAAA/rAAAAAAAAAABFA4AAAQDAACY1GcXqaLjPw+n+AVTF+4/AAAAP6wAAAAAAAAAARUOAAAEAwAAE65PuqSK4z/B2kIJ3OftPwAAAD+8AAAAAAAAAAEWDgAABAMAAAlhHwCcWuM/U3iUIyRs7D8AAAA/AAAAAAAAAAABFw4AAAQDAABMdKsunmbjP1N4lCMkbOw/AAAAPwAAAAAAAAAAARgOAAAEAwAA0ZrDi6J+4z9TeJQjJGzsPwAAAD8fAAAAAAAAAAEZDgAABAMAABOuT7qkiuM/U3iUIyRs7D8AAAA/LwAAAAAAAAABGg4AAAQDAACY1GcXqaLjP1N4lCMkbOw/AAAAPy8AAAAAAAAAARsOAAAEAwAAHPt/dK264z9TeJQjJGzsPwAAAD8/AAAAAAAAAAEcDgAABAMAAOQ0JAC03uM/U3iUIyRs7D8AAAA/PwAAAAAAAAABHQ4AAAQDAABpWzxduPbjP1N4lCMkbOw/AAAAP04AAAAAAAAAAR4OAAAEAwAA7oFUurwO5D9TeJQjJGzsPwAAAD9OAAAAAAAAAAEfDgAABAMAALS7+EXDMuQ/U3iUIyRs7D8AAAA/TgAAAAAAAAABIA4AAAQDAAA54hCjx0rkP1N4lCMkbOw/AAAAP14AAAAAAAAAASEOAAAEAwAAARy1Ls5u5D9TeJQjJGzsPwAAAD9eAAAAAAAAAAEiDgAABAMAAEMvQV3QeuQ/U3iUIyRs7D8AAAA/bgAAAAAAAAABIw4AAAQDAADHVVm61JLkP1N4lCMkbOw/AAAAP24AAAAAAAAAASQOAAAEAwAATHxxF9mq5D9TeJQjJGzsPwAAAD9uAAAAAAAAAAElDgAABAMAAI6P/UXbtuQ/U3iUIyRs7D8AAAA/fQAAAAAAAAABJg4AAAQDAADRool03cLkP1N4lCMkbOw/AAAAP40AAAAAAAAAAScOAAAEAwAA99ZKXQCD5T9zDo0MZbjtPwAAAD8AAAAAAAAAAAEoDgAABAMAADnq1osCj+U/cw6NDGW47T8AAAA/AAAAAAAAAAABKQ4AAAQDAAB8/WK6BJvlP3MOjQxluO0/AAAAPy8AAAAAAAAAASoOAAAEAwAAvhDv6Aan5T9zDo0MZbjtPwAAAD8vAAAAAAAAAAErDgAABAMAAEI3B0YLv+U/cw6NDGW47T8AAAA/PwAAAAAAAAABLA4AAAQDAACFSpN0DcvlP0soMo6poO0/AAAAP04AAAAAAAAAAS0OAAAEAwAACnGr0RHj5T9LKDKOqaDtPwAAAD9OAAAAAAAAAAEuDgAABAMAAI+Xwy4W++U/Sygyjqmg7T8AAAA/TgAAAAAAAAABLw4AAAQDAAAUvtuLGhPmP0soMo6poO0/AAAAP14AAAAAAAAAATAOAAAEAwAAmeTz6B4r5j9LKDKOqaDtPwAAAD9eAAAAAAAAAAExDgAABAMAAB0LDEYjQ+Y/Sygyjqmg7T8AAAA/bQAAAAAAAAABMg4AAAQDAACiMSSjJ1vmP0soMo6poO0/AAAAP20AAAAAAAAAATMOAAAEAwAAJ1g8ACxz5j9LKDKOqaDtPwAAAD99AAAAAAAAAAE0DgAABAMAAKx+VF0wi+Y/Sygyjqmg7T8AAAA/fQAAAAAAAAABNQ4AAAQDAADtkeCLMpfmPyVC1w/uiO0/AAAAP30AAAAAAAAAATYOAAAEAwAAcrj46Dav5j8lQtcP7ojtPwAAAD+NAAAAAAAAAAE3DgAABAMAALTLhBc5u+Y/JULXD+6I7T8AAAA/jQAAAAAAAAABOA4AAAQDAAD33hBGO8fmP0soMo6poO0/AAAAP5wAAAAAAAAAATkOAAAEAwAAOfKcdD3T5j8lQtcP7ojtPwAAAD+cAAAAAAAAAAE6DgAABAMAADnynHQ90+Y//1t8kTJx7T8AAAA/NwEAAAAAAAABOw4AAAQDAAA58px0PdPmPyVC1w/uiO0/AAAAP3UBAAAAAAAAATwOAAAEAwAA994QRjvH5j9zDo0MZbjtPwAAAD91AQAAAAAAAAE9DgAABAMAAPfeEEY7x+Y/mfTniiDQ7T8AAAA/hQEAAAAAAAABPg4AAAQDAAD33hBGO8fmP8HaQgnc5+0/AAAAP4UBAAAAAAAAAT8OAAAEAwAA994QRjvH5j/nwJ2Hl//tPwAAAD+FAQAAAAAAAAFADgAABAMAAPfeEEY7x+Y/D6f4BVMX7j8AAAA/lQEAAAAAAAABQQ4AAAQDAAD33hBGO8fmPzWNU4QOL+4/AAAAP5UBAAAAAAAAAUIOAAAEAwAA994QRjvH5j+DWQmBhV7uPwAAAD+kAQAAAAAAAAFDDgAABAMAADnynHQ90+Y/qT9k/0B27j8AAAA/tAEAAAAAAAABRA4AAAQDAAB8BSmjP9/mP4NZCYGFXu4/AAAAP+MBAAAAAAAAAUUOAAAEAwAAfAUpoz/f5j9bc64CykbuPwAAAD/jAQAAAAAAAAFGDgAABAMAAHwFKaM/3+Y/D6f4BVMX7j8AAAA/8gEAAAAAAAABRw4AAAQDAAB8BSmjP9/mP+fAnYeX/+0/AAAAP/IBAAAAAAAAAUgOAAAEAwAAfAUpoz/f5j/B2kIJ3OftPwAAAD8CAgAAAAAAAAFJDgAABAMAAHwFKaM/3+Y/cw6NDGW47T8AAAA/AgIAAAAAAAABSg4AAAQDAAB8BSmjP9/mP0soMo6poO0/AAAAPxICAAAAAAAAAUsOAAAEAwAAfAUpoz/f5j8lQtcP7ojtPwAAAD8SAgAAAAAAAAFMDgAABAMAAHwFKaM/3+Y//1t8kTJx7T8AAAA/IQIAAAAAAAABTQ4AAAQDAAB8BSmjP9/mP9d1IRN3We0/AAAAPyECAAAAAAAAAU4OAAAEAwAAOfKcdD3T5j+xj8aUu0HtPwAAAD8hAgAAAAAAAAFPDgAABAMAADnynHQ90+Y/ialrFgAq7T8AAAA/MQIAAAAAAAABUA4AAAQDAAD33hBGO8fmPzvdtRmJ+uw/AAAAP0ECAAAAAAAAAVEOAAAEAwAA994QRjvH5j8V91qbzeLsPwAAAD9BAgAAAAAAAAFSDgAABAMAADnynHQ90+Y/O921GYn67D8AAAA/jwIAAAAAAAABUw4AAAQDAAB8BSmjP9/mP2PDEJhEEu0/AAAAP48CAAAAAAAAAVQOAAAEAwAAvRi10UHr5j9jwxCYRBLtPwAAAD+eAgAAAAAAAAFVDgAABAMAAEI/zS5GA+c/ialrFgAq7T8AAAA/ngIAAAAAAAABVg4AAAQDAACFUlldSA/nP4mpaxYAKu0/AAAAP64CAAAAAAAAAVcOAAAEAwAAx2Xli0ob5z+xj8aUu0HtPwAAAD+uAgAAAAAAAAFYDgAABAMAAAp5cbpMJ+c/sY/GlLtB7T8AAAA/vgIAAAAAAAABWQ4AAAQDAACPn4kXUT/nP9d1IRN3We0/AAAAP74CAAAAAAAAAVoOAAAEAwAA0bIVRlNL5z/XdSETd1ntPwAAAD++AgAAAAAAAAFbDgAABAMAABTGoXRVV+c/13UhE3dZ7T8AAAA/zQIAAAAAAAABXA4AAAQDAABV2S2jV2PnP/9bfJEyce0/AAAAP80CAAAAAAAAAV0OAAAEAwAAmOy50Vlv5z//W3yRMnHtPwAAAD/dAgAAAAAAAAFeDgAABAMAANr/RQBce+c/JULXD+6I7T8AAAA/3QIAAAAAAAABXw4AAAQDAAAdE9IuXofnPyVC1w/uiO0/AAAAP+wCAAAAAAAAAWAOAAAEAwAAHRPSLl6H5z9LKDKOqaDtPwAAAD/8AgAAAAAAAAFhDgAABAMAANr/RQBce+c/cw6NDGW47T8AAAA/DAMAAAAAAAABYg4AAAQDAACY7LnRWW/nP5n054og0O0/AAAAPxsDAAAAAAAAAWMOAAAEAwAAFMahdFVX5z/B2kIJ3OftPwAAAD8bAwAAAAAAAAFkDgAABAMAANGyFUZTS+c/wdpCCdzn7T8AAAA/GwMAAAAAAAABZQ4AAAQDAABMjP3oTjPnP+fAnYeX/+0/AAAAPysDAAAAAAAAAWYOAAAEAwAAx2Xli0ob5z8Pp/gFUxfuPwAAAD8rAwAAAAAAAAFnDgAABAMAAIVSWV1ID+c/D6f4BVMX7j8AAAA/OwMAAAAAAAABaA4AAAQDAABCP80uRgPnPzWNU4QOL+4/AAAAPzsDAAAAAAAAAWkOAAAEAwAAvRi10UHr5j9bc64CykbuPwAAAD87AwAAAAAAAAFqDgAABAMAAHwFKaM/3+Y/W3OuAspG7j8AAAA/SgMAAAAAAAABaw4AAAQDAAA58px0PdPmP4NZCYGFXu4/AAAAP0oDAAAAAAAAAWwOAAAEAwAA994QRjvH5j+DWQmBhV7uPwAAAD9aAwAAAAAAAAFtDgAABAMAAGh7VACkB+k/aRNzLb/d6z8AAAA/AAAAAAAAAAABbg4AAAQDAABoe1QApAfpP5H5zat69es/AAAAPwAAAAAAAAAAAW8OAAAEAwAAaHtUAKQH6T+33ygqNg3sPwAAAD8AAAAAAAAAAAFwDgAABAMAAGh7VACkB+k/K5I5pWhU7D8AAAA/DwAAAAAAAAABcQ4AAAQDAABoe1QApAfpP1N4lCMkbOw/AAAAPx8AAAAAAAAAAXIOAAAEAwAAJ2jI0aH76D+hREogm5vsPwAAAD8fAAAAAAAAAAFzDgAABAMAACdoyNGh++g/xyqlnlaz7D8AAAA/LwAAAAAAAAABdA4AAAQDAAAnaMjRofvoPxX3WpvN4uw/AAAAPy8AAAAAAAAAAXUOAAAEAwAAJ2jI0aH76D9jwxCYRBLtPwAAAD8+AAAAAAAAAAF2DgAABAMAACdoyNGh++g/sY/GlLtB7T8AAAA/PgAAAAAAAAABdw4AAAQDAAAnaMjRofvoP/9bfJEyce0/AAAAPz4AAAAAAAAAAXgOAAAEAwAAJ2jI0aH76D9LKDKOqaDtPwAAAD9OAAAAAAAAAAF5DgAABAMAACdoyNGh++g/mfTniiDQ7T8AAAA/TgAAAAAAAAABeg4AAAQDAAAnaMjRofvoP+fAnYeX/+0/AAAAP10AAAAAAAAAAXsOAAAEAwAA5FQ8o5/v6D81jVOEDi/uPwAAAD9dAAAAAAAAAAF8DgAABAMAAORUPKOf7+g/g1kJgYVe7j8AAAA/XQAAAAAAAAABfQ4AAAQDAADkVDyjn+/oP9Elv338je4/AAAAP20AAAAAAAAAAX4OAAAEAwAA5FQ8o5/v6D8f8nR6c73uPwAAAD9tAAAAAAAAAAF/DgAABAMAAORUPKOf7+g/RdjP+C7V7j8AAAA/fQAAAAAAAAABgA4AAAQDAADkVDyjn+/oP2u+Knfq7O4/AAAAP30AAAAAAAAAAYEOAAAEAwAA5FQ8o5/v6D+5iuBzYRzvPwAAAD+MAAAAAAAAAAGCDgAABAMAAORUPKOf7+g/4XA78hw07z8AAAA/nAAAAAAAAAABgw4AAAQDAAAnaMjRofvoP+FwO/IcNO8/AAAAP6wAAAAAAAAAAYQOAAAEAwAAj68V6cbH6T/dxYOo8STsPwAAAD8AAAAAAAAAAAGFDgAABAMAAE2cibrEu+k/U3iUIyRs7D8AAAA/EAAAAAAAAAABhg4AAAQDAAAKif2Lwq/pP3le76Hfg+w/AAAAPxAAAAAAAAAAAYcOAAAEAwAAyHVxXcCj6T/HKqWeVrPsPwAAAD8QAAAAAAAAAAGIDgAABAMAAMh1cV3Ao+k/Ffdam83i7D8AAAA/HwAAAAAAAAABiQ4AAAQDAACFYuUuvpfpP2PDEJhEEu0/AAAAPx8AAAAAAAAAAYoOAAAEAwAAQ09ZALyL6T+xj8aUu0HtPwAAAD8vAAAAAAAAAAGLDgAABAMAAENPWQC8i+k//1t8kTJx7T8AAAA/LwAAAAAAAAABjA4AAAQDAABDT1kAvIvpP0soMo6poO0/AAAAPz8AAAAAAAAAAY0OAAAEAwAAADzN0bl/6T+Z9OeKINDtPwAAAD8/AAAAAAAAAAGODgAABAMAAENPWQC8i+k/D6f4BVMX7j8AAAA/PwAAAAAAAAABjw4AAAQDAABDT1kAvIvpP1tzrgLKRu4/AAAAP04AAAAAAAAAAZAOAAAEAwAAQ09ZALyL6T+pP2T/QHbuPwAAAD9OAAAAAAAAAAGRDgAABAMAAIVi5S6+l+k/0SW/ffyN7j8AAAA/XgAAAAAAAAABkg4AAAQDAADIdXFdwKPpPx/ydHpzve4/AAAAP14AAAAAAAAAAZMOAAAEAwAACon9i8Kv6T9F2M/4LtXuPwAAAD9eAAAAAAAAAAGUDgAABAMAAE2cibrEu+k/a74qd+rs7j8AAAA/bQAAAAAAAAABlQ4AAAQDAACPrxXpxsfpP2u+Knfq7O4/AAAAP20AAAAAAAAAAZYOAAAEAwAAE9YtRsvf6T+TpIX1pQTvPwAAAD99AAAAAAAAAAGXDgAABAMAAJj8RaPP9+k/k6SF9aUE7z8AAAA/fQAAAAAAAAABmA4AAAQDAADbD9LR0QPqP2u+Knfq7O4/AAAAP30AAAAAAAAAAZkOAAAEAwAAYDbqLtYb6j9rvip36uzuPwAAAD+NAAAAAAAAAAGaDgAABAMAAOVcAozaM+o/RdjP+C7V7j8AAAA/jQAAAAAAAAABmw4AAAQDAABpgxrp3kvqP/cLGvy3pe4/AAAAP5wAAAAAAAAAAZwOAAAEAwAAq5amF+FX6j/RJb99/I3uPwAAAD+cAAAAAAAAAAGdDgAABAMAAO6pMkbjY+o/g1kJgYVe7j8AAAA/rAAAAAAAAAABng4AAAQDAAAwvb505W/qPzWNU4QOL+4/AAAAP6wAAAAAAAAAAZ8OAAAEAwAAc9BKo+d76j/nwJ2Hl//tPwAAAD+sAAAAAAAAAAGgDgAABAMAAHPQSqPne+o/cw6NDGW47T8AAAA/vAAAAAAAAAABoQ4AAAQDAABz0Eqj53vqPyVC1w/uiO0/AAAAP7wAAAAAAAAAAaIOAAAEAwAAc9BKo+d76j/XdSETd1ntPwAAAD/LAAAAAAAAAAGjDgAABAMAADC9vnTlb+o/ialrFgAq7T8AAAA/ywAAAAAAAAABpA4AAAQDAADuqTJG42PqPzvdtRmJ+uw/AAAAP9sAAAAAAAAAAaUOAAAEAwAAq5amF+FX6j/vEAAdEsvsPwAAAD/bAAAAAAAAAAGmDgAABAMAAGmDGuneS+o/oURKIJub7D8AAAA/2wAAAAAAAAABpw4AAAQDAAAmcI663D/qP3le76Hfg+w/AAAAP+gAAAAAAAAAAagOAAAEAwAA5VwCjNoz6j8rkjmlaFTsPwAAAD/oAAAAAAAAAAGpDgAABAMAAGA26i7WG+o/K5I5pWhU7D8AAAA/+AAAAAAAAAABqg4AAAQDAAAdI14A1A/qPwWs3iatPOw/AAAAP/gAAAAAAAAAAasOAAAEAwAA2w/S0dED6j8FrN4mrTzsPwAAAD8IAQAAAAAAAAGsDgAABAMAAFbpuXTN6+k/BazeJq087D8AAAA/CAEAAAAAAAABrQ4AAAQDAAAT1i1Gy9/pP1N4lCMkbOw/AAAAPxcBAAAAAAAAAa4OAAAEAwAAVum5dM3r6T+hREogm5vsPwAAAD8nAQAAAAAAAAGvDgAABAMAAMh9N0b75+o/uYrgc2Ec7z8AAAA/AAAAAAAAAAABsA4AAAQDAACGaqsX+dvqP+FwO/IcNO8/AAAAPwAAAAAAAAAAAbEOAAAEAwAAyH03Rvvn6j/hcDvyHDTvPwAAAD8QAAAAAAAAAAGyDgAABAMAAAuRw3T98+o/4XA78hw07z8AAAA/LwAAAAAAAAABsw4AAAQDAABNpE+j///qP7mK4HNhHO8/AAAAP04AAAAAAAAAAbQOAAAEAwAAC5HDdP3z6j+5iuBzYRzvPwAAAD9eAAAAAAAAAAG1DgAABAMAAGmL4NEZkOs/eV7vod+D7D8AAAA/AAAAAAAAAAABtg4AAAQDAADusfguHqjrPyuSOaVoVOw/AAAAPxAAAAAAAAAAAbcOAAAEAwAAMcWEXSC06z8rkjmlaFTsPwAAAD8QAAAAAAAAAAG4DgAABAMAAHPYEIwiwOs/BazeJq087D8AAAA/EAAAAAAAAAABuQ4AAAQDAAC265y6JMzrPwWs3iatPOw/AAAAPx8AAAAAAAAAAboOAAAEAwAA+P4o6SbY6z8FrN4mrTzsPwAAAD8fAAAAAAAAAAG7DgAABAMAADoStRcp5Os/BazeJq087D8AAAA/LwAAAAAAAAABvA4AAAQDAAB8JUFGK/DrPwWs3iatPOw/AAAAPy8AAAAAAAAAAb0OAAAEAwAAwDjNdC386z8rkjmlaFTsPwAAAD8vAAAAAAAAAAG+DgAABAMAAERf5dExFOw/K5I5pWhU7D8AAAA/PwAAAAAAAAABvw4AAAQDAACGcnEANCDsP1N4lCMkbOw/AAAAP04AAAAAAAAAAcAOAAAEAwAACpmJXTg47D+hREogm5vsPwAAAD9eAAAAAAAAAAHBDgAABAMAAAqZiV04OOw/xyqlnlaz7D8AAAA/XgAAAAAAAAABwg4AAAQDAAAKmYldODjsP+8QAB0Sy+w/AAAAP14AAAAAAAAAAcMOAAAEAwAAyIX9LjYs7D8V91qbzeLsPwAAAD9tAAAAAAAAAAHEDgAABAMAAMiF/S42LOw/O921GYn67D8AAAA/bQAAAAAAAAABxQ4AAAQDAADIhf0uNizsP2PDEJhEEu0/AAAAP30AAAAAAAAAAcYOAAAEAwAAhnJxADQg7D+JqWsWACrtPwAAAD99AAAAAAAAAAHHDgAABAMAAAJMWaMvCOw/13UhE3dZ7T8AAAA/jQAAAAAAAAAByA4AAAQDAADAOM10LfzrP/9bfJEyce0/AAAAP5wAAAAAAAAAAckOAAAEAwAAfCVBRivw6z8lQtcP7ojtPwAAAD+8AAAAAAAAAAHKDgAABAMAADoStRcp5Os/JULXD+6I7T8AAAA/zAAAAAAAAAAByw4AAAQDAAB8JUFGK/DrPyVC1w/uiO0/AAAAP/oAAAAAAAAAAcwOAAAEAwAAAkxZoy8I7D8lQtcP7ojtPwAAAD/6AAAAAAAAAAHNDgAABAMAAERf5dExFOw/JULXD+6I7T8AAAA/CgEAAAAAAAABzg4AAAQDAADIhf0uNizsP0soMo6poO0/AAAAPwoBAAAAAAAAAc8OAAAEAwAACpmJXTg47D9LKDKOqaDtPwAAAD8aAQAAAAAAAAHQDgAABAMAAI6/obo8UOw/cw6NDGW47T8AAAA/GgEAAAAAAAAB0Q4AAAQDAADS0i3pPlzsP5n054og0O0/AAAAPxoBAAAAAAAAAdIOAAAEAwAAEua5F0Fo7D+Z9OeKINDtPwAAAD8pAQAAAAAAAAHTDgAABAMAAJgM0nRFgOw/58Cdh5f/7T8AAAA/KQEAAAAAAAAB1A4AAAQDAADaH16jR4zsPw+n+AVTF+4/AAAAPzkBAAAAAAAAAdUOAAAEAwAAHDPq0UmY7D81jVOEDi/uPwAAAD85AQAAAAAAAAHWDgAABAMAABwz6tFJmOw/W3OuAspG7j8AAAA/SQEAAAAAAAAB1w4AAAQDAABgRnYATKTsP6k/ZP9Adu4/AAAAP0kBAAAAAAAAAdgOAAAEAwAAolkCL06w7D/RJb99/I3uPwAAAD9YAQAAAAAAAAHZDgAABAMAAKJZAi9OsOw/9wsa/Lel7j8AAAA/WAEAAAAAAAAB2g4AAAQDAACiWQIvTrDsP0XYz/gu1e4/AAAAP1gBAAAAAAAAAdsOAAAEAwAAolkCL06w7D9rvip36uzuPwAAAD9oAQAAAAAAAAHcDgAABAMAAKJZAi9OsOw/k6SF9aUE7z8AAAA/aAEAAAAAAAAB3Q4AAAQDAACiWQIvTrDsP+FwO/IcNO8/AAAAP3cBAAAAAAAAAd4OAAAEAwAAYEZ2AEyk7D8HV5Zw2EvvPwAAAD93AQAAAAAAAAHfDgAABAMAANofXqNHjOw/Lz3x7pNj7z8AAAA/hwEAAAAAAAAB4A4AAAQDAACYDNJ0RYDsP1UjTG1Pe+8/AAAAP4cBAAAAAAAAAeEOAAAEAwAAVvlFRkN07D9VI0xtT3vvPwAAAD+XAQAAAAAAAAHiDgAABAMAABLmuRdBaOw/VSNMbU977z8AAAA/lwEAAAAAAAAB4w4AAAQDAACOv6G6PFDsP3sJp+sKk+8/AAAAP6YBAAAAAAAAAeQOAAAEAwAATKwVjDpE7D97CafrCpPvPwAAAD+mAQAAAAAAAAHlDgAABAMAAAqZiV04OOw/ewmn6wqT7z8AAAA/pgEAAAAAAAAB5g4AAAQDAADIhf0uNizsP1UjTG1Pe+8/AAAAP7YBAAAAAAAAAecOAAAEAwAARF/l0TEU7D9VI0xtT3vvPwAAAD+2AQAAAAAAAAHoDgAABAMAAAJMWaMvCOw/Lz3x7pNj7z8AAAA/xgEAAAAAAAAB6Q4AAAQDAADAOM10LfzrP+FwO/IcNO8/AAAAP9UBAAAAAAAAAeoOAAAEAwAAfCVBRivw6z+5iuBzYRzvPwAAAD/VAQAAAAAAAAHrDgAABAMAAHwlQUYr8Os/a74qd+rs7j8AAAA/1QEAAAAAAAAB7A4AAAQDAAB8JUFGK/DrP0XYz/gu1e4/AAAAP+UBAAAAAAAAAe0OAAAEAwAAfCVBRivw6z8f8nR6c73uPwAAAD/lAQAAAAAAAAHuDgAABAMAAL5Ak11oQO0/oURKIJub7D8AAAA/AAAAAAAAAAAB7w4AAAQDAAACVB+MakztP8cqpZ5Ws+w/AAAAPwAAAAAAAAAAAfAOAAAEAwAAAlQfjGpM7T/vEAAdEsvsPwAAAD8AAAAAAAAAAAHxDgAABAMAAAJUH4xqTO0/O921GYn67D8AAAA/EAAAAAAAAAAB8g4AAAQDAAACVB+MakztP2PDEJhEEu0/AAAAPxAAAAAAAAAAAfMOAAAEAwAAQmerumxY7T+xj8aUu0HtPwAAAD8gAAAAAAAAAAH0DgAABAMAAEJnq7psWO0//1t8kTJx7T8AAAA/IAAAAAAAAAAB9Q4AAAQDAABCZ6u6bFjtP0soMo6poO0/AAAAPy8AAAAAAAAAAfYOAAAEAwAAQmerumxY7T+Z9OeKINDtPwAAAD8vAAAAAAAAAAH3DgAABAMAAEJnq7psWO0/58Cdh5f/7T8AAAA/PwAAAAAAAAAB+A4AAAQDAABCZ6u6bFjtPzWNU4QOL+4/AAAAPz8AAAAAAAAAAfkOAAAEAwAAhno36W5k7T+DWQmBhV7uPwAAAD9PAAAAAAAAAAH6DgAABAMAAIZ6N+luZO0/0SW/ffyN7j8AAAA/TwAAAAAAAAAB+w4AAAQDAACGejfpbmTtP/cLGvy3pe4/AAAAP08AAAAAAAAAAfwOAAAEAwAAhno36W5k7T9F2M/4LtXuPwAAAD9eAAAAAAAAAAH9DgAABAMAAIZ6N+luZO0/a74qd+rs7j8AAAA/XgAAAAAAAAAB/g4AAAQDAACGejfpbmTtP7mK4HNhHO8/AAAAP24AAAAAAAAAAf8OAAAEAwAAhno36W5k7T/hcDvyHDTvPwAAAD9uAAAAAAAAAAEADwAABAMAAIZ6N+luZO0/B1eWcNhL7z8AAAA/fQAAAAAAAAABAQ8AAAQDAACGejfpbmTtPy898e6TY+8/AAAAP50AAAAAAAAAAQIPAAAEAwAAKIjgdI0M7j+xj8aUu0HtPwAAAD8AAAAAAAAAAAEDDwAABAMAAOR0VEaLAO4/13UhE3dZ7T8AAAA/AAAAAAAAAAABBA8AAAQDAABgTjzphujtPyVC1w/uiO0/AAAAPw8AAAAAAAAAAQUPAAAEAwAAHjuwuoTc7T8lQtcP7ojtPwAAAD8PAAAAAAAAAAEGDwAABAMAAJgUmF2AxO0/Sygyjqmg7T8AAAA/HwAAAAAAAAABBw8AAAQDAABWAQwvfrjtP3MOjQxluO0/AAAAPx8AAAAAAAAAAQgPAAAEAwAAFO5/AHys7T+Z9OeKINDtPwAAAD8uAAAAAAAAAAEJDwAABAMAANLa89F5oO0/mfTniiDQ7T8AAAA/LgAAAAAAAAABCg8AAAQDAABMtNt0dYjtP8HaQgnc5+0/AAAAPz4AAAAAAAAAAQsPAAAEAwAACqFPRnN87T/nwJ2Hl//tPwAAAD9OAAAAAAAAAAEMDwAABAMAAJDHZ6N3lO0/58Cdh5f/7T8AAAA/fQAAAAAAAAABDQ8AAAQDAADS2vPReaDtP+fAnYeX/+0/AAAAP4wAAAAAAAAAAQ4PAAAEAwAAFO5/AHys7T/nwJ2Hl//tPwAAAD+MAAAAAAAAAAEPDwAABAMAAFYBDC9+uO0/58Cdh5f/7T8AAAA/kgAAAAAAAAABEA8AAAQDAACYFJhdgMTtP+fAnYeX/+0/AAAAP5IAAAAAAAAAAREPAAAEAwAAHjuwuoTc7T/nwJ2Hl//tPwAAAD+hAAAAAAAAAAESDwAABAMAAGBOPOmG6O0/D6f4BVMX7j8AAAA/oQAAAAAAAAABEw8AAAQDAACiYcgXifTtPw+n+AVTF+4/AAAAP6EAAAAAAAAAARQPAAAEAwAA5HRURosA7j9bc64CykbuPwAAAD+xAAAAAAAAAAEVDwAABAMAACiI4HSNDO4/g1kJgYVe7j8AAAA/wQAAAAAAAAABFg8AAAQDAAAoiOB0jQzuP9Elv338je4/AAAAP9AAAAAAAAAAARcPAAAEAwAAKIjgdI0M7j/3Cxr8t6XuPwAAAD/QAAAAAAAAAAEYDwAABAMAACiI4HSNDO4/RdjP+C7V7j8AAAA/4AAAAAAAAAABGQ8AAAQDAADkdFRGiwDuP2u+Knfq7O4/AAAAP+AAAAAAAAAAARoPAAAEAwAA5HRURosA7j+TpIX1pQTvPwAAAD/wAAAAAAAAAAEbDwAABAMAAKJhyBeJ9O0/uYrgc2Ec7z8AAAA/DwEAAAAAAAABHA8AAAQDAADS4rm6tOTuP2PDEJhEEu0/AAAAPwAAAAAAAAAAAR0PAAAEAwAAWAnSF7n87j9jwxCYRBLtPwAAAD8PAAAAAAAAAAEeDwAABAMAANwv6nS9FO8/sY/GlLtB7T8AAAA/DwAAAAAAAAABHw8AAAQDAABgVgLSwSzvP9d1IRN3We0/AAAAPx8AAAAAAAAAASAPAAAEAwAAommOAMQ47z//W3yRMnHtPwAAAD8uAAAAAAAAAAEhDwAABAMAAOZ8Gi/GRO8/Sygyjqmg7T8AAAA/LgAAAAAAAAABIg8AAAQDAAAokKZdyFDvP3MOjQxluO0/AAAAPz4AAAAAAAAAASMPAAAEAwAAaqMyjMpc7z+Z9OeKINDtPwAAAD8+AAAAAAAAAAEkDwAABAMAAKy2vrrMaO8/wdpCCdzn7T8AAAA/PgAAAAAAAAABJQ8AAAQDAADuyUrpznTvPw+n+AVTF+4/AAAAP04AAAAAAAAAASYPAAAEAwAAMN3WF9GA7z81jVOEDi/uPwAAAD9OAAAAAAAAAAEnDwAABAMAADDd1hfRgO8/W3OuAspG7j8AAAA/XQAAAAAAAAABKA8AAAQDAAAw3dYX0YDvP6k/ZP9Adu4/AAAAP10AAAAAAAAAASkPAAAEAwAAdPBiRtOM7z/RJb99/I3uPwAAAD9tAAAAAAAAAAEqDwAABAMAAHTwYkbTjO8/9wsa/Lel7j8AAAA/bQAAAAAAAAABKw8AAAQDAAAw3dYX0YDvPx/ydHpzve4/AAAAP20AAAAAAAAAASwPAAAEAwAAMN3WF9GA7z9F2M/4LtXuPwAAAD99AAAAAAAAAAEtDwAABAMAAKy2vrrMaO8/k6SF9aUE7z8AAAA/jAAAAAAAAAABLg8AAAQDAABqozKMylzvP7mK4HNhHO8/AAAAP4wAAAAAAAAAAS8PAAAEAwAA5nwaL8ZE7z+5iuBzYRzvPwAAAD+MAAAAAAAAAAEwDwAABAMAAKJpjgDEOO8/4XA78hw07z8AAAA/nAAAAAAAAAABMQ8AAAQDAAAeQ3ajvyDvP+FwO/IcNO8/AAAAP5wAAAAAAAAAATIPAAAEAwAA3C/qdL0U7z/hcDvyHDTvPwAAAD+rAAAAAAAAAAEzDwAABAMAAJgcXka7CO8/B1eWcNhL7z8AAAA/qwAAAAAAAAABNA8AAAQDAABYCdIXufzuPwdXlnDYS+8/AAAAP8kAAAAAAAAAATUPAAAEAwAAFPZF6bbw7j8HV5Zw2EvvPwAAAD/JAAAAAAAAAAE2DwAABAMAANLiubq05O4/B1eWcNhL7z8AAAA/yQAAAAAAAAABNw8AAAQDAABOvKFdsMzuP+FwO/IcNO8/AAAAP9kAAAAAAAAAATgPAAAEAwAACqkVL67A7j+TpIX1pQTvPwAAAD/oAAAAAAAAAAE5DwAABAMAAMiViQCstO4/RdjP+C7V7j8AAAA/+AAAAAAAAAABOg8AAAQDAAD4DrW6nGDuP7GPxpS7Qe0/AAAAPwAAAAAAAAAAATsPAAAEAwAAOiJB6Z5s7j+xj8aUu0HtPwAAAD8PAAAAAAAAAAE8DwAABAMAAMBIWUajhO4/sY/GlLtB7T8AAAA/LwAAAAAAAAABPQ8AAAQDAAAAXOV0pZDuP7GPxpS7Qe0/AAAAPy8AAAAAAAAAAT4PAAAEAwAAhoL90amo7j+JqWsWACrtPwAAAD8vAAAAAAAAAAE/DwAABAMAAMiViQCstO4/ialrFgAq7T8AAAA/PgAAAAAAAAABQA8AAAQDAACQzy2MstjuP4mpaxYAKu0/AAAAPz4AAAAAAAAAAUEPAAAEAwAAFPZF6bbw7j9jwxCYRBLtPwAAAD9OAAAAAAAAAAFCDwAABAMAANwv6nS9FO8/Y8MQmEQS7T8AAAA/TgAAAAAAAAABQw8AAAQDAABgVgLSwSzvPzvdtRmJ+uw/AAAAP14AAAAAAAAAAUQPAAAEAwAAKJCmXchQ7z873bUZifrsPwAAAD9eAAAAAAAAAAFFDwAABAMAAO7JSunOdO8/O921GYn67D8AAAA/bQAAAAAAAAABRg8AAAQDAAB08GJG04zvPxX3WpvN4uw/AAAAP20AAAAAAAAAAUcPAAAEAwAAOioH0tmw7z8V91qbzeLsPwAAAD9tAAAAAAAAAAFIDwAABAMAAL5QHy/eyO8/Ffdam83i7D8AAAA/fQAAAAAAAAABSQ8AAAQDAABEdzeM4uDvPzvdtRmJ+uw/AAAAP30AAAAAAAAAAUoPAAAEAwAAhorDuuTs7z873bUZifrsPwAAAD+MAAAAAAAAAAFLDwAABAMAAMidT+nm+O8/O921GYn67D8AAAA/jAAAAAAAAA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124262|recordLength=124319|start=0|end=124262|audioFormat={00001610-0000-0010-8000-00AA00389B71}|audioRate=44100|muted=false|volume=0.8|fadeIn=0|fadeOut=0|videoFormat={34363248-0000-0010-8000-00AA00389B71}|videoRate=15|videoWidth=256|videoHeight=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DJfmj8JAwAAAEIAAABGAAAABwMAAAAAAQAAAI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NPgUEAAAAC1BlblN0cm9rZVYxBAAAAApBdHRyaWJ1dGVzBVRyYWNlCVN0YXJ0VGltZQRUeXBlBAQABA9QZW5BdHRyaWJ1dGVzVjECAAAACklua1RyYWNlVjECAAAAEAxBY3Rpb25UeXBlVjECAAAAAgAAAAlGAAAACUcAAAD6MgAAAAAAAAW4////DEFjdGlvblR5cGVWMQEAAAAHdmFsdWVfXwAIAgAAAAAAAAABBQAAAAQAAAAJSQAAAAlKAAAArzcAAAAAAAABtf///7j///8AAAAAAQYAAAAEAAAACUwAAAAJTQAAABlHAAAAAAAAAbL///+4////AAAAAAEHAAAABAAAAAlPAAAACVAAAAB+SAAAAAAAAAGv////uP///wAAAAABCAAAAAQAAAAJUgAAAAlTAAAAaEoAAAAAAAABrP///7j///8AAAAAAQkAAAAEAAAACVUAAAAJVgAAAB5MAAAAAAAAAan///+4////AAAAAAEKAAAABAAAAAlYAAAACVkAAAD3TAAAAAAAAAGm////uP///wAAAAABCwAAAAQAAAAJWwAAAAlcAAAAfE4AAAAAAAABo////7j///8AAAAAAQwAAAAEAAAACV4AAAAJXwAAALVPAAAAAAAAAaD///+4////AAAAAAENAAAABAAAAAlhAAAACWIAAAD0XQAAAAAAAAGd////uP///wAAAAABDgAAAAQAAAAJZAAAAAllAAAANmAAAAAAAAABmv///7j///8AAAAAAQ8AAAAEAAAACWcAAAAJaAAAAP9jAAAAAAAAAZf///+4////AAAAAAEQAAAABAAAAAlqAAAACWsAAABjZgAAAAAAAAGU////uP///wAAAAABEQAAAAQAAAAJbQAAAAluAAAAKGgAAAAAAAABkf///7j///8AAAAAARIAAAAEAAAACXAAAAAJcQAAAIxpAAAAAAAAAY7///+4////AAAAAAETAAAABAAAAAlzAAAACXQAAABXagAAAAAAAAGL////uP///wAAAAABFAAAAAQAAAAJdgAAAAl3AAAAwmsAAAAAAAABiP///7j///8AAAAAARUAAAAEAAAACXkAAAAJegAAABltAAAAAAAAAYX///+4////AAAAAAEWAAAABAAAAAl8AAAACX0AAADMxQAAAAAAAAGC////uP///wAAAAABFwAAAAQAAAAJfwAAAAmAAAAAbsoAAAAAAAABf////7j///8AAAAAARgAAAAEAAAACYIAAAAJgwAAAOjRAAAAAAAAAXz///+4////AAAAAAEZAAAABAAAAAmFAAAACYYAAADv0gAAAAAAAAF5////uP///wAAAAABGgAAAAQAAAAJiAAAAAmJAAAAfuQAAAAAAAABdv///7j///8AAAAAARsAAAAEAAAACYsAAAAJjAAAAIntAAAAAAAAAXP///+4////AAAAAAEcAAAABAAAAAmOAAAACY8AAABF8QAAAAAAAAFw////uP///wAAAAABHQAAAAQAAAAJkQAAAAmSAAAAOPMAAAAAAAABbf///7j///8AAAAAAR4AAAAEAAAACZQAAAAJlQAAADwHAQAAAAAAAWr///+4////AAAAAAEfAAAABAAAAAmXAAAACZgAAACPFgEAAAAAAAFn////uP///wAAAAABIAAAAAQAAAAJmgAAAAmbAAAAjRwBAAAAAAABZP///7j///8AAAAAASEAAAAEAAAACZ0AAAAJngAAAO0eAQAAAAAAAWH///+4////AAAAAAEiAAAABAAAAAmgAAAACaEAAADCPgEAAAAAAAFe////uP///wAAAAABIwAAAAQAAAAJowAAAAmkAAAAQUEBAAAAAAABW////7j///8AAAAAASQAAAAEAAAACaYAAAAJpwAAABxCAQAAAAAAAVj///+4////AAAAAAElAAAABAAAAAmpAAAACaoAAAAlQwEAAAAAAAFV////uP///wAAAAABJgAAAAQAAAAJrAAAAAmtAAAAuUUBAAAAAAABUv///7j///8AAAAAAScAAAAEAAAACa8AAAAJsAAAAIVGAQAAAAAAAU////+4////AAAAAAEoAAAABAAAAAmyAAAACbMAAABARwEAAAAAAAFM////uP///wAAAAABKQAAAAQAAAAJtQAAAAm2AAAA/EcBAAAAAAABSf///7j///8AAAAAASoAAAAEAAAACbgAAAAJuQAAANZIAQAAAAAAAUb///+4////AAAAAAErAAAABAAAAAm7AAAACbwAAABgSgEAAAAAAAFD////uP///wAAAAABLAAAAAQAAAAJvgAAAAm/AAAAO0sBAAAAAAABQP///7j///8AAAAAAS0AAAAEAAAACcEAAAAJwgAAAAZMAQAAAAAAAT3///+4////AAAAAAEuAAAABAAAAAnEAAAACcUAAACyTAEAAAAAAAE6////uP///wAAAAABLwAAAAQAAAAJxwAAAAnIAAAAn00BAAAAAAABN////7j///8AAAAAATAAAAAEAAAACcoAAAAJywAAALdPAQAAAAAAATT///+4////AAAAAAExAAAABAAAAAnNAAAACc4AAAD/UAEAAAAAAAEx////uP///wAAAAABMgAAAAQAAAAJ0AAAAAnRAAAA2VMBAAAAAAABLv///7j///8AAAAAATMAAAAEAAAACdMAAAAJ1AAAAI5WAQAAAAAAASv///+4////AAAAAAE0AAAABAAAAAnWAAAACdcAAABZVwEAAAAAAAEo////uP///wAAAAABNQAAAAQAAAAJ2QAAAAnaAAAAeVoBAAAAAAABJf///7j///8AAAAAATYAAAAEAAAACdwAAAAJ3QAAAFdgAQAAAAAAASL///+4////AAAAAAE3AAAABAAAAAnfAAAACeAAAABgYQEAAAAAAAEf////uP///wAAAAABOAAAAAQAAAAJ4gAAAAnjAAAAh2IBAAAAAAABHP///7j///8AAAAAATkAAAAEAAAACeUAAAAJ5gAAAIFjAQAAAAAAARn///+4////AAAAAAE6AAAABAAAAAnoAAAACekAAABhZAEAAAAAAAEW////uP///wAAAAABOwAAAAQAAAAJ6wAAAAnsAAAALGUBAAAAAAABE////7j///8AAAAAATwAAAAEAAAACe4AAAAJ7wAAAMhlAQAAAAAAARD///+4////AAAAAAE9AAAABAAAAAnxAAAACfIAAADqZwEAAAAAAAEN////uP///wAAAAABPgAAAAQAAAAJ9AAAAAn1AAAAAWoBAAAAAAABCv///7j///8AAAAAAT8AAAAEAAAACfcAAAAJ+AAAAGhrAQAAAAAAAQf///+4////AAAAAAFAAAAABAAAAAn6AAAACfsAAADYgAEAAAAAAAEE////uP///wAAAAABQQAAAAQAAAAJ/QAAAAn+AAAAEYIBAAAAAAABAf///7j///8AAAAAAUIAAAAEAAAACQABAAAJAQEAAAOYAQAAAAAAAf7+//+4////AAAAAAFDAAAABAAAAAkDAQAACQQBAABSmgEAAAAAAAH7/v//uP///wAAAAABRAAAAAQAAAAJBgEAAAkHAQAAEMEBAAAAAAAB+P7//7j///8AAAAAAUUAAAAEAAAACQkBAAAJCgEAAIDDAQAAAAAAAfX+//+4////AAAAAAVGAAAAD1BlbkF0dHJpYnV0ZXNWMQoAAAAHX2NvbG9yQQdfY29sb3JSB19jb2xvckcHX2NvbG9yQgpGaXRUb0N1cnZlBkhlaWdodA5JZ25vcmVQcmVzc3VyZQ1Jc0hpZ2hsaWdodGVyBVNoYXBlBVdpZHRoAAAAAAAAAAAEAAICAgIBBgEBDEJydXNoU2hhcGVWMQIAAAAGAgAAAP8AAP8AAAAAAAAA8D8AAAX0/v//DEJydXNoU2hhcGVWMQEAAAAHdmFsdWVfXwAIAgAAAAEAAAAAAAAAAADwPwVHAAAACklua1RyYWNlVjEDAAAADUxpc3RgMStfaXRlbXMMTGlzdGAxK19zaXplD0xpc3RgMStfdmVyc2lvbgQAABhTaGFyZWQuSW5raW5nLklua1BvaW50W10CAAAACAgCAAAACQ0BAAApAAAAKQAAAAFJAAAARgAAAP8AAP8AAAAAAAAA8D8AAAHy/v//9P7//wEAAAAAAAAAAADwPwFKAAAARwAAAAkPAQAASQAAAEkAAAABTAAAAEYAAAD/AAD/AAAAAAAAAPA/AAAB8P7///T+//8BAAAAAAAAAAAA8D8BTQAAAEcAAAAJEQEAAAgAAAAIAAAAAU8AAABGAAAA/wAA/wAAAAAAAADwPwAAAe7+///0/v//AQAAAAAAAAAAAPA/AVAAAABHAAAACRMBAAAkAAAAJAAAAAFSAAAARgAAAP8AAP8AAAAAAAAA8D8AAAHs/v//9P7//wEAAAAAAAAAAADwPwFTAAAARwAAAAkVAQAAJQAAACUAAAABVQAAAEYAAAD/AAD/AAAAAAAAAPA/AAAB6v7///T+//8BAAAAAAAAAAAA8D8BVgAAAEcAAAAJFwEAAAIAAAACAAAAAVgAAABGAAAA/wAA/wAAAAAAAADwPwAAAej+///0/v//AQAAAAAAAAAAAPA/AVkAAABHAAAACRkBAAAiAAAAIgAAAAFbAAAARgAAAP8AAP8AAAAAAAAA8D8AAAHm/v//9P7//wEAAAAAAAAAAADwPwFcAAAARwAAAAkbAQAADgAAAA4AAAABXgAAAEYAAAD/AAD/AAAAAAAAAPA/AAAB5P7///T+//8BAAAAAAAAAAAA8D8BXwAAAEcAAAAJHQEAABsAAAAbAAAAAWEAAABGAAAA/wAA/wAAAAAAAADwPwAAAeL+///0/v//AQAAAAAAAAAAAPA/AWIAAABHAAAACR8BAAAtAAAALQAAAAFkAAAARgAAAP8AAP8AAAAAAAAA8D8AAAHg/v//9P7//wEAAAAAAAAAAADwPwFlAAAARwAAAAkhAQAAQgAAAEIAAAABZwAAAEYAAAD/AAD/AAAAAAAAAPA/AAAB3v7///T+//8BAAAAAAAAAAAA8D8BaAAAAEcAAAAJIwEAADAAAAAwAAAAAWoAAABGAAAA/wAA/wAAAAAAAADwPwAAAdz+///0/v//AQAAAAAAAAAAAPA/AWsAAABHAAAACSUBAAAmAAAAJgAAAAFtAAAARgAAAP8AAP8AAAAAAAAA8D8AAAHa/v//9P7//wEAAAAAAAAAAADwPwFuAAAARwAAAAknAQAAEgAAABIAAAABcAAAAEYAAAD/AAD/AAAAAAAAAPA/AAAB2P7///T+//8BAAAAAAAAAAAA8D8BcQAAAEcAAAAJKQEAAAMAAAADAAAAAXMAAABGAAAA/wAA/wAAAAAAAADwPwAAAdb+///0/v//AQAAAAAAAAAAAPA/AXQAAABHAAAACSsBAAAdAAAAHQAAAAF2AAAARgAAAP8AAP8AAAAAAAAA8D8AAAHU/v//9P7//wEAAAAAAAAAAADwPwF3AAAARwAAAAktAQAADgAAAA4AAAABeQAAAEYAAAD/AAD/AAAAAAAAAPA/AAAB0v7///T+//8BAAAAAAAAAAAA8D8BegAAAEcAAAAJLwEAABYAAAAWAAAAAXwAAABGAAAA/wCeSQAAAAAAAADwPwAAAdD+///0/v//AQAAAAAAAAAAAPA/AX0AAABHAAAACTEBAAA0AAAANAAAAAF/AAAARgAAAP8AnkkAAAAAAAAA8D8AAAHO/v//9P7//wEAAAAAAAAAAADwPwGAAAAARwAAAAkzAQAALAAAACwAAAABggAAAEYAAAD/AJ5JAAAAAAAAAPA/AAABzP7///T+//8BAAAAAAAAAAAA8D8BgwAAAEcAAAAJNQEAAAkAAAAJAAAAAYUAAABGAAAA/wCeSQAAAAAAAADwPwAAAcr+///0/v//AQAAAAAAAAAAAPA/AYYAAABHAAAACTcBAAAqAAAAKgAAAAGIAAAARgAAAP//AAAAAAAAAAAA8D8AAAHI/v//9P7//wEAAAAAAAAAAADwPwGJAAAARwAAAAk5AQAALgAAAC4AAAABiwAAAEYAAAD//wAAAAAAAAAAAPA/AAABxv7///T+//8BAAAAAAAAAAAA8D8BjAAAAEcAAAAJOwEAACoAAAAqAAAAAY4AAABGAAAA//8AAAAAAAAAAADwPwAAAcT+///0/v//AQAAAAAAAAAAAPA/AY8AAABHAAAACT0BAAAYAAAAGAAAAAGRAAAARgAAAP//AAAAAAAAAAAA8D8AAAHC/v//9P7//wEAAAAAAAAAAADwPwGSAAAARwAAAAk/AQAAMAAAADAAAAABlAAAAEYAAAD/+7BBAAAAAAAAAPA/AAABwP7///T+//8BAAAAAAAAAAAA8D8BlQAAAEcAAAAJQQEAADEAAAAxAAAAAZcAAABGAAAA//uwQQAAAAAAAADwPwAAAb7+///0/v//AQAAAAAAAAAAAPA/AZgAAABHAAAACUMBAAA2AAAANgAAAAGaAAAARgAAAP/7sEEAAAAAAAAA8D8AAAG8/v//9P7//wEAAAAAAAAAAADwPwGbAAAARwAAAAlFAQAAJAAAACQAAAABnQAAAEYAAAD/+7BBAAAAAAAAAPA/AAABuv7///T+//8BAAAAAAAAAAAA8D8BngAAAEcAAAAJRwEAACsAAAArAAAAAaAAAABGAAAA/wAAAAAAAAAAAADwPwAAAbj+///0/v//AQAAAAAAAAAAAPA/AaEAAABHAAAACUkBAAA4AAAAOAAAAAGjAAAARgAAAP8AAAAAAAAAAAAA8D8AAAG2/v//9P7//wEAAAAAAAAAAADwPwGkAAAARwAAAAlLAQAACwAAAAsAAAABpgAAAEYAAAD/AAAAAAAAAAAAAPA/AAABtP7///T+//8BAAAAAAAAAAAA8D8BpwAAAEcAAAAJTQEAAAsAAAALAAAAAakAAABGAAAA/wAAAAAAAAAAAADwPwAAAbL+///0/v//AQAAAAAAAAAAAPA/AaoAAABHAAAACU8BAAAoAAAAKAAAAAGsAAAARgAAAP8AAAAAAAAAAAAA8D8AAAGw/v//9P7//wEAAAAAAAAAAADwPwGtAAAARwAAAAlRAQAACAAAAAgAAAABrwAAAEYAAAD/AAAAAAAAAAAAAPA/AAABrv7///T+//8BAAAAAAAAAAAA8D8BsAAAAEcAAAAJUwEAAAgAAAAIAAAAAbIAAABGAAAA/wAAAAAAAAAAAADwPwAAAaz+///0/v//AQAAAAAAAAAAAPA/AbMAAABHAAAACVUBAAAJAAAACQAAAAG1AAAARgAAAP8AAAAAAAAAAAAA8D8AAAGq/v//9P7//wEAAAAAAAAAAADwPwG2AAAARwAAAAlXAQAACgAAAAoAAAABuAAAAEYAAAD/AAAAAAAAAAAAAPA/AAABqP7///T+//8BAAAAAAAAAAAA8D8BuQAAAEcAAAAJWQEAABsAAAAbAAAAAbsAAABGAAAA/wAAAAAAAAAAAADwPwAAAab+///0/v//AQAAAAAAAAAAAPA/AbwAAABHAAAACVsBAAAIAAAACAAAAAG+AAAARgAAAP8AAAAAAAAAAAAA8D8AAAGk/v//9P7//wEAAAAAAAAAAADwPwG/AAAARwAAAAldAQAACAAAAAgAAAABwQAAAEYAAAD/AAAAAAAAAAAAAPA/AAABov7///T+//8BAAAAAAAAAAAA8D8BwgAAAEcAAAAJXwEAAAoAAAAKAAAAAcQAAABGAAAA/wAAAAAAAAAAAADwPwAAAaD+///0/v//AQAAAAAAAAAAAPA/AcUAAABHAAAACWEBAAAKAAAACgAAAAHHAAAARgAAAP8AAAAAAAAAAAAA8D8AAAGe/v//9P7//wEAAAAAAAAAAADwPwHIAAAARwAAAAljAQAAKwAAACsAAAABygAAAEYAAAD/AAAAAAAAAAAAAPA/AAABnP7///T+//8BAAAAAAAAAAAA8D8BywAAAEcAAAAJZQEAABAAAAAQAAAAAc0AAABGAAAA/wAAAAAAAAAAAADwPwAAAZr+///0/v//AQAAAAAAAAAAAPA/Ac4AAABHAAAACWcBAAARAAAAEQAAAAHQAAAARgAAAP8AAAAAAAAAAAAA8D8AAAGY/v//9P7//wEAAAAAAAAAAADwPwHRAAAARwAAAAlpAQAANwAAADcAAAAB0wAAAEYAAAD/AAAAAAAAAAAAAPA/AAABlv7///T+//8BAAAAAAAAAAAA8D8B1AAAAEcAAAAJawEAAAoAAAAKAAAAAdYAAABGAAAA/wAAAAAAAAAAAADwPwAAAZT+///0/v//AQAAAAAAAAAAAPA/AdcAAABHAAAACW0BAAAJAAAACQAAAAHZAAAARgAAAP8AAAAAAAAAAAAA8D8AAAGS/v//9P7//wEAAAAAAAAAAADwPwHaAAAARwAAAAlvAQAAZgAAAGYAAAAB3AAAAEYAAAD/AAAAAAAAAAAAAPA/AAABkP7///T+//8BAAAAAAAAAAAA8D8B3QAAAEcAAAAJcQEAABIAAAASAAAAAd8AAABGAAAA/wAAAAAAAAAAAADwPwAAAY7+///0/v//AQAAAAAAAAAAAPA/AeAAAABHAAAACXMBAAAUAAAAFAAAAAHiAAAARgAAAP8AAAAAAAAAAAAA8D8AAAGM/v//9P7//wEAAAAAAAAAAADwPwHjAAAARwAAAAl1AQAACAAAAAgAAAAB5QAAAEYAAAD/AAAAAAAAAAAAAPA/AAABiv7///T+//8BAAAAAAAAAAAA8D8B5gAAAEcAAAAJdwEAAAgAAAAIAAAAAegAAABGAAAA/wAAAAAAAAAAAADwPwAAAYj+///0/v//AQAAAAAAAAAAAPA/AekAAABHAAAACXkBAAAIAAAACAAAAAHrAAAARgAAAP8AAAAAAAAAAAAA8D8AAAGG/v//9P7//wEAAAAAAAAAAADwPwHsAAAARwAAAAl7AQAACgAAAAoAAAAB7gAAAEYAAAD/AAAAAAAAAAAAAPA/AAABhP7///T+//8BAAAAAAAAAAAA8D8B7wAAAEcAAAAJfQEAAAoAAAAKAAAAAfEAAABGAAAA/wAAAAAAAAAAAADwPwAAAYL+///0/v//AQAAAAAAAAAAAPA/AfIAAABHAAAACX8BAAAnAAAAJwAAAAH0AAAARgAAAP8AAAAAAAAAAAAA8D8AAAGA/v//9P7//wEAAAAAAAAAAADwPwH1AAAARwAAAAmBAQAAEgAAABIAAAAB9wAAAEYAAAD/AAAAAAAAAAAAAPA/AAABfv7///T+//8BAAAAAAAAAAAA8D8B+AAAAEcAAAAJgwEAABMAAAATAAAAAfoAAABGAAAA/wCeSQAAAAAAAADwPwAAAXz+///0/v//AQAAAAAAAAAAAPA/AfsAAABHAAAACYUBAAAMAAAADAAAAAH9AAAARgAAAP8AnkkAAAAAAAAA8D8AAAF6/v//9P7//wEAAAAAAAAAAADwPwH+AAAARwAAAAmHAQAAKgAAACoAAAABAAEAAEYAAAD//wAAAAAAAAAAAPA/AAABeP7///T+//8BAAAAAAAAAAAA8D8BAQEAAEcAAAAJiQEAAB8AAAAfAAAAAQMBAABGAAAA//8AAAAAAAAAAADwPwAAAXb+///0/v//AQAAAAAAAAAAAPA/AQQBAABHAAAACYsBAAAzAAAAMwAAAAEGAQAARgAAAP/7sEEAAAAAAAAA8D8AAAF0/v//9P7//wEAAAAAAAAAAADwPwEHAQAARwAAAAmNAQAAIwAAACMAAAABCQEAAEYAAAD/+7BBAAAAAAAAAPA/AAABcv7///T+//8BAAAAAAAAAAAA8D8BCgEAAEcAAAAJjwEAADAAAAAwAAAABw0BAAAAAQAAAEAAAAAECklua1BvaW50VjECAAAACZABAAAJkQEAAAmSAQAACZMBAAAJlAEAAAmVAQAACZYBAAAJlwEAAAmYAQAACZkBAAAJmgEAAAmbAQAACZwBAAAJnQEAAAmeAQAACZ8BAAAJoAEAAAmhAQAACaIBAAAJowEAAAmkAQAACaUBAAAJpgEAAAmnAQAACagBAAAJqQEAAAmqAQAACasBAAAJrAEAAAmtAQAACa4BAAAJrwEAAAmwAQAACbEBAAAJsgEAAAmzAQAACbQBAAAJtQEAAAm2AQAACbcBAAAJuAEAAA0XBw8BAAAAAQAAAIAAAAAECklua1BvaW50VjECAA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NNwcRAQAAAAEAAAAIAAAABApJbmtQb2ludFYxAgAAAAkCAgAACQMCAAAJBAIAAAkFAgAACQYCAAAJBwIAAAkIAgAACQkCAAAHEwEAAAABAAAAQAAAAAQKSW5rUG9pbnRWMQIAAAAJCgIAAAkLAgAACQwCAAAJDQIAAAkOAgAACQ8CAAAJEAIAAAkRAgAACRICAAAJEwIAAAkUAgAACRUCAAAJFgIAAAkXAgAACRgCAAAJGQIAAAkaAgAACRsCAAAJHAIAAAkdAgAACR4CAAAJHwIAAAkgAgAACSECAAAJIgIAAAkjAgAACSQCAAAJJQIAAAkmAgAACScCAAAJKAIAAAkpAgAACSoCAAAJKwIAAAksAgAACS0CAAANHAcVAQAAAAEAAABAAAAABApJbmtQb2ludFYxAgAAAAkuAgAACS8CAAAJMAIAAAkxAgAACTICAAAJMwIAAAk0AgAACTUCAAAJNgIAAAk3AgAACTgCAAAJOQIAAAk6AgAACTsCAAAJPAIAAAk9AgAACT4CAAAJPwIAAAlAAgAACUECAAAJQgIAAAlDAgAACUQCAAAJRQIAAAlGAgAACUcCAAAJSAIAAAlJAgAACUoCAAAJSwIAAAlMAgAACU0CAAAJTgIAAAlPAgAACVACAAAJUQIAAAlSAgAADRsHFwEAAAABAAAABAAAAAQKSW5rUG9pbnRWMQIAAAAJUwIAAAlUAgAADQIHGQEAAAABAAAAQAAAAAQKSW5rUG9pbnRWMQIAAAAJVQIAAAlWAgAACVcCAAAJWAIAAAlZAgAACVoCAAAJWwIAAAlcAgAACV0CAAAJXgIAAAlfAgAACWACAAAJYQIAAAliAgAACWMCAAAJZAIAAAllAgAACWYCAAAJZwIAAAloAgAACWkCAAAJagIAAAlrAgAACWwCAAAJbQIAAAluAgAACW8CAAAJcAIAAAlxAgAACXICAAAJcwIAAAl0AgAACXUCAAAJdgIAAA0eBxsBAAAAAQAAABAAAAAECklua1BvaW50VjECAAAACXcCAAAJeAIAAAl5AgAACXoCAAAJewIAAAl8AgAACX0CAAAJfgIAAAl/AgAACYACAAAJgQIAAAmCAgAACYMCAAAJhAIAAA0CBx0BAAAAAQAAACAAAAAECklua1BvaW50VjECAAAACYUCAAAJhgIAAAmHAgAACYgCAAAJiQIAAAmKAgAACYsCAAAJjAIAAAmNAgAACY4CAAAJjwIAAAmQAgAACZECAAAJkgIAAAmTAgAACZQCAAAJlQIAAAmWAgAACZcCAAAJmAIAAAmZAgAACZoCAAAJmwIAAAmcAgAACZ0CAAAJngIAAAmfAgAADQUHHwEAAAABAAAAQAAAAAQKSW5rUG9pbnRWMQIA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NEwchAQAAAAEAAACAAAAABApJbmtQb2ludFYxAgA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0+ByMBAAAAAQAAAEAAAAAECklua1BvaW50VjECAA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+AwAADRAHJQEAAAABAAAAQAAAAAQKSW5rUG9pbnRWMQIAAAAJPwMAAAlAAwAACUEDAAAJQgMAAAlDAwAACUQDAAAJRQMAAAlGAwAACUcDAAAJSAMAAAlJAwAACUoDAAAJSwMAAAlMAwAACU0DAAAJTgMAAAlPAwAACVADAAAJUQMAAAlSAwAACVMDAAAJVAMAAAlVAwAACVYDAAAJVwMAAAlYAwAACVkDAAAJWgMAAAlbAwAACVwDAAAJXQMAAAleAwAACV8DAAAJYAMAAAlhAwAACWIDAAAJYwMAAAlkAwAADRoHJwEAAAABAAAAIAAAAAQKSW5rUG9pbnRWMQIAAAAJZQMAAAlmAwAACWcDAAAJaAMAAAlpAwAACWoDAAAJawMAAAlsAwAACW0DAAAJbgMAAAlvAwAACXADAAAJcQMAAAlyAwAACXMDAAAJdAMAAAl1AwAACXYDAAANDgcpAQAAAAEAAAAEAAAABApJbmtQb2ludFYxAgAAAAl3AwAACXgDAAAJeQMAAAoHKwEAAAABAAAAIAAAAAQKSW5rUG9pbnRWMQIAAAAJegMAAAl7AwAACXwDAAAJfQMAAAl+AwAACX8DAAAJgAMAAAmBAwAACYIDAAAJgwMAAAmEAwAACYUDAAAJhgMAAAmHAwAACYgDAAAJiQMAAAmKAwAACYsDAAAJjAMAAAmNAwAACY4DAAAJjwMAAAmQAwAACZEDAAAJkgMAAAmTAwAACZQDAAAJlQMAAAmWAwAADQMHLQEAAAABAAAAEAAAAAQKSW5rUG9pbnRWMQIAAAAJlwMAAAmYAwAACZkDAAAJmgMAAAmbAwAACZwDAAAJnQMAAAmeAwAACZ8DAAAJoAMAAAmhAwAACaIDAAAJowMAAAmkAwAADQIHLwEAAAABAAAAIAAAAAQKSW5rUG9pbnRWMQIAAAAJpQMAAAmmAwAACacDAAAJqAMAAAmpAwAACaoDAAAJqwMAAAmsAwAACa0DAAAJrgMAAAmvAwAACbADAAAJsQMAAAmyAwAACbMDAAAJtAMAAAm1AwAACbYDAAAJtwMAAAm4AwAACbkDAAAJugMAAA0KBzEBAAAAAQAAAEAAAAAECklua1BvaW50VjECAA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NDAczAQAAAAEAAABAAAAABApJbmtQb2ludFYxAgA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NFAc1AQAAAAEAAAAQAAAABApJbmtQb2ludFYxAgAAAAkbBAAACRwEAAAJHQQAAAkeBAAACR8EAAAJIAQAAAkhBAAACSIEAAAJIwQAAA0HBzcBAAAAAQAAAEAAAAAECklua1BvaW50VjECAAAACSQEAAAJJQQAAAkmBAAACScEAAAJKAQAAAkpBAAACSoEAAAJKwQAAAksBAAACS0EAAAJLgQAAAkvBAAACTAEAAAJMQQAAAkyBAAACTMEAAAJNAQAAAk1BAAACTYEAAAJNwQAAAk4BAAACTkEAAAJOgQAAAk7BAAACTwEAAAJPQQAAAk+BAAACT8EAAAJQAQAAAlBBAAACUIEAAAJQwQAAAlEBAAACUUEAAAJRgQAAAlHBAAACUgEAAAJSQQAAAlKBAAACUsEAAAJTAQAAAlNBAAADRYHOQEAAAABAAAAQAAAAAQKSW5rUG9pbnRWMQIA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0SBzsBAAAAAQAAAEAAAAAECklua1BvaW50VjECAAAACXwEAAAJfQQAAAl+BAAACX8EAAAJgAQAAAmBBAAACYIEAAAJgwQAAAmEBAAACYUEAAAJhgQAAAmHBAAACYgEAAAJiQQAAAmKBAAACYsEAAAJjAQAAAmNBAAACY4EAAAJjwQAAAmQBAAACZEEAAAJkgQAAAmTBAAACZQEAAAJlQQAAAmWBAAACZcEAAAJmAQAAAmZBAAACZoEAAAJmwQAAAmcBAAACZ0EAAAJngQAAAmfBAAACaAEAAAJoQQAAAmiBAAACaMEAAAJpAQAAAmlBAAADRYHPQEAAAABAAAAIAAAAAQKSW5rUG9pbnRWMQIAAAAJpgQAAAmnBAAACagEAAAJqQQAAAmqBAAACasEAAAJrAQAAAmtBAAACa4EAAAJrwQAAAmwBAAACbEEAAAJsgQAAAmzBAAACbQEAAAJtQQAAAm2BAAACbcEAAAJuAQAAAm5BAAACboEAAAJuwQAAAm8BAAACb0EAAANCAc/AQAAAAEAAABAAAAABApJbmtQb2ludFYxAgA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0QB0EBAAAAAQAAAEAAAAAECklua1BvaW50VjECAAAACe4EAAAJ7wQAAAnwBAAACfEEAAAJ8gQAAAnzBAAACfQEAAAJ9QQAAAn2BAAACfcEAAAJ+AQAAAn5BAAACfoEAAAJ+wQAAAn8BAAACf0EAAAJ/gQAAAn/BAAACQAFAAAJAQUAAAkCBQAACQMFAAAJBAUAAAkFBQAACQYFAAAJBwUAAAkIBQAACQkFAAAJCgUAAAkLBQAACQwFAAAJDQUAAAkOBQAACQ8FAAAJEAUAAAkRBQAACRIFAAAJEwUAAAkUBQAACRUFAAAJFgUAAAkXBQAACRgFAAAJGQUAAAkaBQAACRsFAAAJHAUAAAkdBQAACR4FAAANDwdDAQAAAAEAAABAAAAABApJbmtQb2ludFYxAgA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0KB0UBAAAAAQAAAEAAAAAECklua1BvaW50VjECAAAACVUFAAAJVgUAAAlXBQAACVgFAAAJWQUAAAlaBQAACVsFAAAJXAUAAAldBQAACV4FAAAJXwUAAAlgBQAACWEFAAAJYgUAAAljBQAACWQFAAAJZQUAAAlmBQAACWcFAAAJaAUAAAlpBQAACWoFAAAJawUAAAlsBQAACW0FAAAJbgUAAAlvBQAACXAFAAAJcQUAAAlyBQAACXMFAAAJdAUAAAl1BQAACXYFAAAJdwUAAAl4BQAADRwHRwEAAAABAAAAQAAAAAQKSW5rUG9pbnRWMQIA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0VB0kBAAAAAQAAAEAAAAAECklua1BvaW50VjECAAAACaQFAAAJpQUAAAmmBQAACacFAAAJqAUAAAmpBQAACaoFAAAJqwUAAAmsBQAACa0FAAAJrgUAAAmvBQAACbAFAAAJsQUAAAmyBQAACbMFAAAJtAUAAAm1BQAACbYFAAAJtwUAAAm4BQAACbkFAAAJugUAAAm7BQAACbwFAAAJvQUAAAm+BQAACb8FAAAJwAUAAAnBBQAACcIFAAAJwwUAAAnEBQAACcUFAAAJxgUAAAnHBQAACcgFAAAJyQUAAAnKBQAACcsFAAAJzAUAAAnNBQAACc4FAAAJzwUAAAnQBQAACdEFAAAJ0gUAAAnTBQAACdQFAAAJ1QUAAAnWBQAACdcFAAAJ2AUAAAnZBQAACdoFAAAJ2wUAAA0IB0sBAAAAAQAAABAAAAAECklua1BvaW50VjECAAAACdwFAAAJ3QUAAAneBQAACd8FAAAJ4AUAAAnhBQAACeIFAAAJ4wUAAAnkBQAACeUFAAAJ5gUAAA0FB00BAAAAAQAAABAAAAAECklua1BvaW50VjECAAAACecFAAAJ6AUAAAnpBQAACeoFAAAJ6wUAAAnsBQAACe0FAAAJ7gUAAAnvBQAACfAFAAAJ8QUAAA0FB08BAAAAAQAAAEAAAAAECklua1BvaW50VjECAAAACfIFAAAJ8wUAAAn0BQAACfUFAAAJ9gUAAAn3BQAACfgFAAAJ+QUAAAn6BQAACfsFAAAJ/AUAAAn9BQAACf4FAAAJ/wUAAAkABgAACQEGAAAJAgYAAAkDBgAACQQGAAAJBQYAAAkGBgAACQcGAAAJCAYAAAkJBgAACQoGAAAJCwYAAAkMBgAACQ0GAAAJDgYAAAkPBgAACRAGAAAJEQYAAAkSBgAACRMGAAAJFAYAAAkVBgAACRYGAAAJFwYAAAkYBgAACRkGAAANGAdRAQAAAAEAAAAIAAAABApJbmtQb2ludFYxAgAAAAkaBgAACRsGAAAJHAYAAAkdBgAACR4GAAAJHwYAAAkgBgAACSEGAAAHUwEAAAABAAAACAAAAAQKSW5rUG9pbnRWMQIAAAAJIgYAAAkjBgAACSQGAAAJJQYAAAkmBgAACScGAAAJKAYAAAkpBgAAB1UBAAAAAQAAABAAAAAECklua1BvaW50VjECAAAACSoGAAAJKwYAAAksBgAACS0GAAAJLgYAAAkvBgAACTAGAAAJMQYAAAkyBgAADQcHVwEAAAABAAAAEAAAAAQKSW5rUG9pbnRWMQIAAAAJMwYAAAk0BgAACTUGAAAJNgYAAAk3BgAACTgGAAAJOQYAAAk6BgAACTsGAAAJPAYAAA0GB1kBAAAAAQAAACAAAAAECklua1BvaW50VjECAAAACT0GAAAJPgYAAAk/BgAACUAGAAAJQQYAAAlCBgAACUMGAAAJRAYAAAlFBgAACUYGAAAJRwYAAAlIBgAACUkGAAAJSgYAAAlLBgAACUwGAAAJTQYAAAlOBgAACU8GAAAJUAYAAAlRBgAACVIGAAAJUwYAAAlUBgAACVUGAAAJVgYAAAlXBgAADQUHWwEAAAABAAAACAAAAAQKSW5rUG9pbnRWMQIAAAAJWAYAAAlZBgAACVoGAAAJWwYAAAlcBgAACV0GAAAJXgYAAAlfBgAAB10BAAAAAQAAAAgAAAAECklua1BvaW50VjECAAAACWAGAAAJYQYAAAliBgAACWMGAAAJZAYAAAllBgAACWYGAAAJZwYAAAdfAQAAAAEAAAAQAAAABApJbmtQb2ludFYxAgAAAAloBgAACWkGAAAJagYAAAlrBgAACWwGAAAJbQYAAAluBgAACW8GAAAJcAYAAAlxBgAADQYHYQEAAAABAAAAEAAAAAQKSW5rUG9pbnRWMQIAAAAJcgYAAAlzBgAACXQGAAAJdQYAAAl2BgAACXcGAAAJeAYAAAl5BgAACXoGAAAJewYAAA0GB2MBAAAAAQAAAEAAAAAECklua1BvaW50VjECAAAACXwGAAAJfQYAAAl+BgAACX8GAAAJgAYAAAmBBgAACYIGAAAJgwYAAAmEBgAACYUGAAAJhgYAAAmHBgAACYgGAAAJiQYAAAmKBgAACYsGAAAJjAYAAAmNBgAACY4GAAAJjwYAAAmQBgAACZEGAAAJkgYAAAmTBgAACZQGAAAJlQYAAAmWBgAACZcGAAAJmAYAAAmZBgAACZoGAAAJmwYAAAmcBgAACZ0GAAAJngYAAAmfBgAACaAGAAAJoQYAAAmiBgAACaMGAAAJpAYAAAmlBgAACaYGAAANFQdlAQAAAAEAAAAQAAAABApJbmtQb2ludFYxAgAAAAmnBgAACagGAAAJqQYAAAmqBgAACasGAAAJrAYAAAmtBgAACa4GAAAJrwYAAAmwBgAACbEGAAAJsgYAAAmzBgAACbQGAAAJtQYAAAm2BgAAB2cBAAAAAQAAACAAAAAECklua1BvaW50VjECAAAACbcGAAAJuAYAAAm5BgAACboGAAAJuwYAAAm8BgAACb0GAAAJvgYAAAm/BgAACcAGAAAJwQYAAAnCBgAACcMGAAAJxAYAAAnFBgAACcYGAAAJxwYAAA0PB2kBAAAAAQAAAEAAAAAECklua1BvaW50VjECAA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NCQdrAQAAAAEAAAAQAAAABApJbmtQb2ludFYxAgAAAAn/BgAACQAHAAAJAQcAAAkCBwAACQMHAAAJBAcAAAkFBwAACQYHAAAJBwcAAAkIBwAADQYHbQEAAAABAAAAEAAAAAQKSW5rUG9pbnRWMQIAAAAJCQcAAAkKBwAACQsHAAAJDAcAAAkNBwAACQ4HAAAJDwcAAAkQBwAACREHAAANBwdvAQAAAAEAAACAAAAABApJbmtQb2ludFYxAgA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0aB3EBAAAAAQAAACAAAAAECklua1BvaW50VjECAAAACXgHAAAJeQcAAAl6BwAACXsHAAAJfAcAAAl9BwAACX4HAAAJfwcAAAmABwAACYEHAAAJggcAAAmDBwAACYQHAAAJhQcAAAmGBwAACYcHAAAJiAcAAAmJBwAADQ4HcwEAAAABAAAAIAAAAAQKSW5rUG9pbnRWMQIAAAAJigcAAAmLBwAACYwHAAAJjQcAAAmOBwAACY8HAAAJkAcAAAmRBwAACZIHAAAJkwcAAAmUBwAACZUHAAAJlgcAAAmXBwAACZgHAAAJmQcAAAmaBwAACZsHAAAJnAcAAAmdBwAADQwHdQEAAAABAAAACAAAAAQKSW5rUG9pbnRWMQIAAAAJngcAAAmfBwAACaAHAAAJoQcAAAmiBwAACaMHAAAJpAcAAAmlBwAAB3cBAAAAAQAAAAgAAAAECklua1BvaW50VjECAAAACaYHAAAJpwcAAAmoBwAACakHAAAJqgcAAAmrBwAACawHAAAJrQcAAAd5AQAAAAEAAAAIAAAABApJbmtQb2ludFYxAgAAAAmuBwAACa8HAAAJsAcAAAmxBwAACbIHAAAJswcAAAm0BwAACbUHAAAHewEAAAABAAAAEAAAAAQKSW5rUG9pbnRWMQIAAAAJtgcAAAm3BwAACbgHAAAJuQcAAAm6BwAACbsHAAAJvAcAAAm9BwAACb4HAAAJvwcAAA0GB30BAAAAAQAAABAAAAAECklua1BvaW50VjECAAAACcAHAAAJwQcAAAnCBwAACcMHAAAJxAcAAAnFBwAACcYHAAAJxwcAAAnIBwAACckHAAANBgd/AQAAAAEAAABAAAAABApJbmtQb2ludFYxAgAAAAnKBwAACcsHAAAJzAcAAAnNBwAACc4HAAAJzwcAAAnQBwAACdEHAAAJ0gcAAAnTBwAACdQHAAAJ1QcAAAnWBwAACdcHAAAJ2AcAAAnZBwAACdoHAAAJ2wcAAAncBwAACd0HAAAJ3gcAAAnfBwAACeAHAAAJ4QcAAAniBwAACeMHAAAJ5AcAAAnlBwAACeYHAAAJ5wcAAAnoBwAACekHAAAJ6gcAAAnrBwAACewHAAAJ7QcAAAnuBwAACe8HAAAJ8AcAAA0ZB4EBAAAAAQAAACAAAAAECklua1BvaW50VjECAAAACfEHAAAJ8gcAAAnzBwAACfQHAAAJ9QcAAAn2BwAACfcHAAAJ+AcAAAn5BwAACfoHAAAJ+wcAAAn8BwAACf0HAAAJ/gcAAAn/BwAACQAIAAAJAQgAAAkCCAAADQ4HgwEAAAABAAAAIAAAAAQKSW5rUG9pbnRWMQIAAAAJAwgAAAkECAAACQUIAAAJBggAAAkHCAAACQgIAAAJCQgAAAkKCAAACQsIAAAJDAgAAAkNCAAACQ4IAAAJDwgAAAkQCAAACREIAAAJEggAAAkTCAAACRQIAAAJFQgAAA0NB4UBAAAAAQAAABAAAAAECklua1BvaW50VjECAAAACRYIAAAJFwgAAAkYCAAACRkIAAAJGggAAAkbCAAACRwIAAAJHQgAAAkeCAAACR8IAAAJIAgAAAkhCAAADQQHhwEAAAABAAAAQAAAAAQKSW5rUG9pbnRWMQIAAAAJIggAAAkjCAAACSQIAAAJJQgAAAkmCAAACScIAAAJKAgAAAkpCAAACSoIAAAJKwgAAAksCAAACS0IAAAJLggAAAkvCAAACTAIAAAJMQgAAAkyCAAACTMIAAAJNAgAAAk1CAAACTYIAAAJNwgAAAk4CAAACTkIAAAJOggAAAk7CAAACTwIAAAJPQgAAAk+CAAACT8IAAAJQAgAAAlBCAAACUIIAAAJQwgAAAlECAAACUUIAAAJRggAAAlHCAAACUgIAAAJSQgAAAlKCAAACUsIAAANFgeJAQAAAAEAAAAgAAAABApJbmtQb2ludFYxAgAAAAlMCAAACU0IAAAJTggAAAlPCAAACVAIAAAJUQgAAAlSCAAACVMIAAAJVAgAAAlVCAAACVYIAAAJVwgAAAlYCAAACVkIAAAJWggAAAlbCAAACVwIAAAJXQgAAAleCAAACV8IAAAJYAgAAAlhCAAACWIIAAAJYwgAAAlkCAAACWUIAAAJZggAAAlnCAAACWgIAAAJaQgAAAlqCAAACgeLAQAAAAEAAABAAAAABApJbmtQb2ludFYxAgAAAAlrCAAACWwIAAAJbQgAAAluCAAACW8IAAAJcAgAAAlxCAAACXIIAAAJcwgAAAl0CAAACXUIAAAJdggAAAl3CAAACXgIAAAJeQgAAAl6CAAACXsIAAAJfAgAAAl9CAAACX4IAAAJfwgAAAmACAAACYEIAAAJgggAAAmDCAAACYQIAAAJhQgAAAmGCAAACYcIAAAJiAgAAAmJCAAACYoIAAAJiwgAAAmMCAAACY0IAAAJjggAAAmPCAAACZAIAAAJkQgAAAmSCAAACZMIAAAJlAgAAAmVCAAACZYIAAAJlwgAAAmYCAAACZkIAAAJmggAAAmbCAAACZwIAAAJnQgAAA0NB40BAAAAAQAAAEAAAAAECklua1BvaW50VjECAAAACZ4IAAAJnwgAAAmgCAAACaEIAAAJoggAAAmjCAAACaQIAAAJpQgAAAmmCAAACacIAAAJqAgAAAmpCAAACaoIAAAJqwgAAAmsCAAACa0IAAAJrggAAAmvCAAACbAIAAAJsQgAAAmyCAAACbMIAAAJtAgAAAm1CAAACbYIAAAJtwgAAAm4CAAACbkIAAAJuggAAAm7CAAACbwIAAAJvQgAAAm+CAAACb8IAAAJwAgAAA0dB48BAAAAAQAAAEAAAAAECklua1BvaW50VjECAAAACcEIAAAJwggAAAnDCAAACcQIAAAJxQgAAAnGCAAACccIAAAJyAgAAAnJCAAACcoIAAAJywgAAAnMCAAACc0IAAAJzggAAAnPCAAACdAIAAAJ0QgAAAnSCAAACdMIAAAJ1AgAAAnVCAAACdYIAAAJ1wgAAAnYCAAACdkIAAAJ2ggAAAnbCAAACdwIAAAJ3QgAAAneCAAACd8IAAAJ4AgAAAnhCAAACeIIAAAJ4wgAAAnkCAAACeUIAAAJ5ggAAAnnCAAACegIAAAJ6QgAAAnqCAAACesIAAAJ7AgAAAntCAAACe4IAAAJ7wgAAAnwCAAADRAFkAEAAApJbmtQb2ludFYxBAAAAAFYAVkOUHJlc3N1cmVGYWN0b3IJVGltZVN0YW1wAAAAAAYGCxACAAAAIHFEn+gxmD/YtxNw9+LqPwAAAD8AAAAAAAAAAAGRAQAAkAEAAODQpX48p5k/2LcTcPfi6j8AAAA/AAAAAAAAAAABkgEAAJABAACAEeO/lLyWP9i3E3D34uo/AAAAPy8AAAAAAAAAAZMBAACQAQAA0LGB4EBHlT/YtxNw9+LqPwAAAD8vAAAAAAAAAAGUAQAAkAEAACBSIAHt0ZM/2LcTcPfi6j8AAAA/PwAAAAAAAAABlQEAAJABAABg8r4hmVySP9i3E3D34uo/AAAAPz8AAAAAAAAAAZYBAACQAQAAAGb4xeLjjj/YtxNw9+LqPwAAAD9OAAAAAAAAAAGXAQAAkAEAACDnckiTDok/2LcTcPfi6j8AAAA/TgAAAAAAAAABmAEAAJABAACgJ7CJ6yOGP64EgSmS+Oo/AAAAP14AAAAAAAAAAZkBAACQAQAA4KgqDJxOgD+uBIEpkvjqPwAAAD9eAAAAAAAAAAGaAQAAkAEAAMDSz5rox3o/rgSBKZL46j8AAAA/XgAAAAAAAAABmwEAAJABAAAAVEodmfJ0P64EgSmS+Oo/AAAAP24AAAAAAAAAAZwBAACQAQAAAKqJP5M6bj+uBIEpkvjqPwAAAD99AAAAAAAAAAGdAQAAkAEAAMDSz5rox3o/hFHu4iwO6z8AAAA/mwAAAAAAAAABngEAAJABAADgqCoMnE6AP4RR7uIsDus/AAAAP5sAAAAAAAAAAZ8BAACQAQAAoCewiesjhj+EUe7iLA7rPwAAAD+qAAAAAAAAAAGgAQAAkAEAAICmNQc7+Ys/hFHu4iwO6z8AAAA/qgAAAAAAAAABoQEAAJABAACwkl1CReeQP4RR7uIsDus/AAAAP6oAAAAAAAAAAaIBAACQAQAAIFIgAe3Rkz+EUe7iLA7rPwAAAD+6AAAAAAAAAAGjAQAAkAEAAIAR47+UvJY/Wp5bnMcj6z8AAAA/ugAAAAAAAAABpAEAAJABAADg0KV+PKeZP1qeW5zHI+s/AAAAP8kAAAAAAAAAAaUBAACQAQAAkDAHXpAcmz9anlucxyPrPwAAAD/JAAAAAAAAAAGmAQAAkAEAAADwyRw4B54/Wp5bnMcj6z8AAAA/2QAAAAAAAAABpwEAAJABAACwTyv8i3yfP1qeW5zHI+s/AAAAP9kAAAAAAAAAAagBAACQAQAAAPDJHDgHnj9anlucxyPrPwAAAD/4AAAAAAAAAAGpAQAAkAEAAJAwB16QHJs/hFHu4iwO6z8AAAA/CAEAAAAAAAABqgEAAJABAAAgcUSf6DGYP4RR7uIsDus/AAAAPwgBAAAAAAAAAasBAACQAQAA0LGB4EBHlT+uBIEpkvjqPwAAAD8YAQAAAAAAAAGsAQAAkAEAAGDyviGZXJI/rgSBKZL46j8AAAA/GAEAAAAAAAABrQEAAJABAACwkl1CReeQP64EgSmS+Oo/AAAAPxgBAAAAAAAAAa4BAACQAQAAgKY1Bzv5iz+uBIEpkvjqPwAAAD8nAQAAAAAAAAGvAQAAkAEAACDnckiTDok/rgSBKZL46j8AAAA/JwEAAAAAAAABsAEAAJABAACgJ7CJ6yOGP64EgSmS+Oo/AAAAPzcBAAAAAAAAAbEBAACQAQAAIOdySJMOiT+uBIEpkvjqPwAAAD9WAQAAAAAAAAGyAQAAkAEAAABm+MXi444/rgSBKZL46j8AAAA/VgEAAAAAAAABswEAAJABAAAgUiAB7dGTP64EgSmS+Oo/AAAAP2YBAAAAAAAAAbQBAACQAQAAgBHjv5S8lj+EUe7iLA7rPwAAAD9mAQAAAAAAAAG1AQAAkAEAAJAwB16QHJs/hFHu4iwO6z8AAAA/ZgEAAAAAAAABtgEAAJABAACwTyv8i3yfP4RR7uIsDus/AAAAP3UBAAAAAAAAAbcBAACQAQAAcLcnzUPuoT9anlucxyPrPwAAAD91AQAAAAAAAAG4AQAAkAEAAOB26ovr2KQ/Wp5bnMcj6z8AAAA/hQEAAAAAAAABuQEAAJABAADQFJSnNg6vPzS4WK4Cu+s/AAAAPwAAAAAAAAAAAboBAACQAQAAMBJTOxqfsD/gUTMhOObrPwAAAD8QAAAAAAAAAAG7AQAAkAEAAPgZ3CIZt7E/4FEzITjm6z8AAAA/EAAAAAAAAAABvAEAAJABAADUyYwSw3GyP7aeoNrS++s/AAAAPxAAAAAAAAAAAb0BAACQAQAAnNEV+sGJsz+M6w2UbRHsPwAAAD8QAAAAAAAAAAG+AQAAkAEAAGTZnuHAobQ/Yjh7TQgn7D8AAAA/IAAAAAAAAAABvwEAAJABAAAs4SfJv7m1PziF6AajPOw/AAAAPyAAAAAAAAAAAcABAACQAQAA9OiwsL7Rtj8O0lXAPVLsPwAAAD8vAAAAAAAAAAHBAQAAkAEAAKxIEpASR7g/5B7Dedhn7D8AAAA/LwAAAAAAAAABwgEAAJABAAB0UJt3EV+5P7prMDNzfew/AAAAPz8AAAAAAAAAAcMBAACQAQAAKLD8VmXUuj+QuJ3sDZPsPwAAAD8/AAAAAAAAAAHEAQAAkAEAAOAPXja5Sbw/ZgULpqio7D8AAAA/TwAAAAAAAAABxQEAAJABAACoF+cduGG9PzxSeF9Dvuw/AAAAP08AAAAAAAAAAcYBAACQAQAAcB9wBbd5vj8Sn+UY3tPsPwAAAD9PAAAAAAAAAAHHAQAAkAEAACB/0eQK778/vjjAixP/7D8AAAA/XgAAAAAAAAAByAEAAJABAAB2Qy3mhIPAP5SFLUWuFO0/AAAAP14AAAAAAAAAAckBAACQAQAAWsfxWYQPwT9q0pr+SCrtPwAAAD9uAAAAAAAAAAHKAQAAkAEAAEYfylHZbME/atKa/kgq7T8AAAA/bgAAAAAAAAABywEAAJABAAA0d6JJLsrBP0AfCLjjP+0/AAAAP30AAAAAAAAAAcwBAACQAQAAIs96QYMnwj8WbHVxflXtPwAAAD99AAAAAAAAAAHNAQAAkAEAABAnUznYhMI/Fmx1cX5V7T8AAAA/fQAAAAAAAAABzgEAAJABAAAGUz+1grPCP+y44ioZa+0/AAAAP40AAAAAAAAAAc8BAACQAQAA9KoXrdcQwz/suOIqGWvtPwAAAD+dAAAAAAAAAAHQAQAAkAEAAOrWAymCP8M/7LjiKhlr7T8AAAA/6wAAAAAAAAAB0QEAAJABAADYLtwg15zDPxZsdXF+Ve0/AAAAPxoBAAAAAAAAAdIBAACQAQAA2C7cINecwz9AHwi44z/tPwAAAD8pAQAAAAAAAAHTAQAAkAEAAM5ayJyBy8M/atKa/kgq7T8AAAA/KQEAAAAAAAAB1AEAAJABAADGhrQYLPrDP744wIsT/+w/AAAAPzkBAAAAAAAAAdUBAACQAQAAvLKglNYoxD/o61LSeOnsPwAAAD9JAQAAAAAAAAHWAQAAkAEAALyyoJTWKMQ/vjjAixP/7D8AAAA/dwEAAAAAAAAB1wEAAJABAAC8sqCU1ijEP5SFLUWuFO0/AAAAP4cBAAAAAAAAAdgBAACQAQAAxoa0GCz6wz9q0pr+SCrtPwAAAD+HAQAAAAAAAAHZAQAAkAEAAMaGtBgs+sM/Fmx1cX5V7T8AAAA/lwEAAAAAAAAB2gEAAJABAADOWsicgcvDP+y44ioZa+0/AAAAP5cBAAAAAAAAAdsBAACQAQAAzlrInIHLwz+YUr2dTpbtPwAAAD+mAQAAAAAAAAHcAQAAkAEAANgu3CDXnMM/bp8qV+mr7T8AAAA/pgEAAAAAAAAB3QEAAJABAADYLtwg15zDPxo5Bcoe1+0/AAAAP6YBAAAAAAAAAd4BAACQAQAA4gLwpCxuwz/yhXKDueztPwAAAD+2AQAAAAAAAAHfAQAAkAEAAOIC8KQsbsM/mB9N9u4X7j8AAAA/xgEAAAAAAAAB4AEAAJABAADYLtwg15zDP3Bsuq+JLe4/AAAAP9UBAAAAAAAAAeEBAACQAQAAzlrInIHLwz+YH0327hfuPwAAAD/0AQAAAAAAAAHiAQAAkAEAAMaGtBgs+sM/8oVyg7ns7T8AAAA/9AEAAAAAAAAB4wEAAJABAADGhrQYLPrDPxo5Bcoe1+0/AAAAP/gBAAAAAAAAAeQBAACQAQAAvLKglNYoxD9unypX6avtPwAAAD/4AQAAAAAAAAHlAQAAkAEAALyyoJTWKMQ/mFK9nU6W7T8AAAA/CAIAAAAAAAAB5gEAAJABAAC8sqCU1ijEP+y44ioZa+0/AAAAPwgCAAAAAAAAAecBAACQAQAAtN6MEIFXxD8WbHVxflXtPwAAAD8XAgAAAAAAAAHoAQAAkAEAALTejBCBV8Q/atKa/kgq7T8AAAA/FwIAAAAAAAAB6QEAAJABAAC03owQgVfEP5SFLUWuFO0/AAAAPycCAAAAAAAAAeoBAACQAQAAtN6MEIFXxD++OMCLE//sPwAAAD8nAgAAAAAAAAHrAQAAkAEAALTejBCBV8Q/6OtS0njp7D8AAAA/NwIAAAAAAAAB7AEAAJABAACqCnmMK4bEP+jrUtJ46ew/AAAAP2UCAAAAAAAAAe0BAACQAQAAmGJRhIDjxD++OMCLE//sPwAAAD91AgAAAAAAAAHuAQAAkAEAAIS6KXzVQMU/vjjAixP/7D8AAAA/dQIAAAAAAAAB7wEAAJABAAB85hX4f2/FP5SFLUWuFO0/AAAAP3UCAAAAAAAAAfABAACQAQAAchICdCqexT9q0pr+SCrtPwAAAD+FAgAAAAAAAAHxAQAAkAEAAGBq2mt/+8U/QB8IuOM/7T8AAAA/hQIAAAAAAAAB8gEAAJABAABWlsbnKSrGPxZsdXF+Ve0/AAAAP5QCAAAAAAAAAfMBAACQAQAATsKyY9RYxj8WbHVxflXtPwAAAD+UAgAAAAAAAAH0AQAAkAEAADoai1sptsY/7LjiKhlr7T8AAAA/pAIAAAAAAAAB9QEAAJABAAAyRnfX0+TGP5hSvZ1Olu0/AAAAP6QCAAAAAAAAAfYBAACQAQAAMkZ319Pkxj9E7JcQhMHtPwAAAD+0AgAAAAAAAAH3AQAAkAEAAETunt9+h8Y/GjkFyh7X7T8AAAA/wwIAAAAAAAAB+AEAAJABAABOwrJj1FjGPxo5Bcoe1+0/AAAAP8MCAAAAAAAAAfkBAACQAQAAVpbG5ykqxj/yhXKDueztPwAAAD/TAgAAAAAAAAH6AQAAkAEAAGo+7u/UzMU/8oVyg7ns7T8AAAA/0wIAAAAAAAAB+wEAAJABAAByEgJ0Kp7FP/KFcoO57O0/AAAAP+ICAAAAAAAAAfwBAACQAQAAhLopfNVAxT/yhXKDueztPwAAAD/iAgAAAAAAAAH9AQAAkAEAAI6OPQArEsU/8oVyg7ns7T8AAAA/8gIAAAAAAAAB/gEAAJABAACgNmUI1rTEP/KFcoO57O0/AAAAP/ICAAAAAAAAAf8BAACQAQAAqgp5jCuGxD/yhXKDueztPwAAAD/yAgAAAAAAAAEAAgAAkAEAALTejBCBV8Q/8oVyg7ns7T8AAAA/AgMAAAAAAAABAQIAAJABAAC8sqCU1ijEP/KFcoO57O0/AAAAPwIDAAAAAAAAAQICAACQAQAA1v2wrny3yD/CBVDks4DtPwAAAD8AAAAAAAAAAAEDAgAAkAEAAMwpnSon5sg/wgVQ5LOA7T8AAAA/AAAAAAAAAAABBAIAAJABAAC6gXUifEPJP8IFUOSzgO0/AAAAPx8AAAAAAAAAAQUCAACQAQAAsK1hniZyyT/CBVDks4DtPwAAAD8uAAAAAAAAAAEGAgAAkAEAAKjZTRrRoMk/wgVQ5LOA7T8AAAA/LgAAAAAAAAABBwIAAJABAACUMSYSJv7JP8IFUOSzgO0/AAAAPz4AAAAAAAAAAQgCAACQAQAAjF0SjtAsyj/CBVDks4DtPwAAAD8+AAAAAAAAAAEJAgAAkAEAAHa16oUliso/wgVQ5LOA7T8AAAA/TgAAAAAAAAABCgIAAJABAAAQmRDZeIvMP+jrUtJ46ew/AAAAPwAAAAAAAAAAAQsCAACQAQAAAPHo0M3ozD8Sn+UY3tPsPwAAAD8AAAAAAAAAAAEMAgAAkAEAAPQc1Ux4F80/Ep/lGN7T7D8AAAA/AAAAAAAAAAABDQIAAJABAADkdK1EzXTNPxKf5Rje0+w/AAAAPxAAAAAAAAAAAQ4CAACQAQAA2KCZwHejzT8Sn+UY3tPsPwAAAD8QAAAAAAAAAAEPAgAAkAEAANDMhTwi0s0/Ep/lGN7T7D8AAAA/IAAAAAAAAAABEAIAAJABAADI+HG4zADOPxKf5Rje0+w/AAAAPyAAAAAAAAAAARECAACQAQAAvCReNHcvzj8Sn+UY3tPsPwAAAD8vAAAAAAAAAAESAgAAkAEAAKx8NizMjM4/6OtS0njp7D8AAAA/LwAAAAAAAAABEwIAAJABAACgqCKodrvOP744wIsT/+w/AAAAP04AAAAAAAAAARQCAACQAQAArHw2LMyMzj9q0pr+SCrtPwAAAD9OAAAAAAAAAAEVAgAAkAEAALRQSrAhXs4/Fmx1cX5V7T8AAAA/XgAAAAAAAAABFgIAAJABAAC8JF40dy/OP+y44ioZa+0/AAAAP24AAAAAAAAAARcCAACQAQAA0MyFPCLSzT/CBVDks4DtPwAAAD9uAAAAAAAAAAEYAgAAkAEAANigmcB3o80/mFK9nU6W7T8AAAA/fQAAAAAAAAABGQIAAJABAADsSMHIIkbNP0TslxCEwe0/AAAAP30AAAAAAAAAARoCAACQAQAA9BzVTHgXzT8aOQXKHtftPwAAAD99AAAAAAAAAAEbAgAAkAEAAAjF/FQjusw/8oVyg7ns7T8AAAA/jQAAAAAAAAABHAIAAJABAAAQmRDZeIvMP8TS3zxUAu4/AAAAP40AAAAAAAAAAR0CAACQAQAAIkE44SMuzD+YH0327hfuPwAAAD+dAAAAAAAAAAEeAgAAkAEAACwVTGV5/8s/cGy6r4kt7j8AAAA/nQAAAAAAAAABHwIAAJABAAA+vXNtJKLLP0a5J2kkQ+4/AAAAP6wAAAAAAAAAASACAACQAQAASJGH8Xlzyz8cBpUiv1juPwAAAD+sAAAAAAAAAAEhAgAAkAEAAFJlm3XPRMs/8lIC3Flu7j8AAAA/vAAAAAAAAAABIgIAAJABAABSZZt1z0TLP8ifb5X0g+4/AAAAP9sAAAAAAAAAASMCAACQAQAASJGH8Xlzyz/In2+V9IPuPwAAAD/bAAAAAAAAAAEkAgAAkAEAADbpX+nO0Ms/nuzcTo+Z7j8AAAA/6wAAAAAAAAABJQIAAJABAAAsFUxlef/LP57s3E6Pme4/AAAAP+sAAAAAAAAAASYCAACQAQAAGG0kXc5czD+e7NxOj5nuPwAAAD/6AAAAAAAAAAEnAgAAkAEAABCZENl4i8w/nuzcTo+Z7j8AAAA/+gAAAAAAAAABKAIAAJABAAAA8ejQzejMP57s3E6Pme4/AAAAP/oAAAAAAAAAASkCAACQAQAA7EjByCJGzT+e7NxOj5nuPwAAAD8KAQAAAAAAAAEqAgAAkAEAAOR0rUTNdM0/nuzcTo+Z7j8AAAA/CgEAAAAAAAABKwIAAJABAADYoJnAd6PNP57s3E6Pme4/AAAAPxoBAAAAAAAAASwCAACQAQAAyPhxuMwAzj+e7NxOj5nuPwAAAD8aAQAAAAAAAAEtAgAAkAEAALwkXjR3L84/nuzcTo+Z7j8AAAA/KQEAAAAAAAABLgIAAJABAAAGtHIzD9PQPxZsdXF+Ve0/AAAAPwAAAAAAAAAAAS8CAACQAQAAFHKQeQ+N0D8WbHVxflXtPwAAAD8QAAAAAAAAAAEwAgAAkAEAAB5GpP1kXtA/7LjiKhlr7T8AAAA/EAAAAAAAAAABMQIAAJABAAAiMK6/D0fQP8IFUOSzgO0/AAAAPxAAAAAAAAAAATICAACQAQAAKBq4gbov0D+YUr2dTpbtPwAAAD8gAAAAAAAAAAEzAgAAkAEAADDuywUQAdA/bp8qV+mr7T8AAAA/IAAAAAAAAAABNAIAAJABAABssKuPddPPPxo5Bcoe1+0/AAAAPy8AAAAAAAAAATUCAACQAQAAdIS/E8ukzz/yhXKDueztPwAAAD8vAAAAAAAAAAE2AgAAkAEAAHxY05cgds8/mB9N9u4X7j8AAAA/PwAAAAAAAAABNwIAAJABAAB8WNOXIHbPP0a5J2kkQ+4/AAAAPz8AAAAAAAAAATgCAACQAQAAfFjTlyB2zz8cBpUiv1juPwAAAD9OAAAAAAAAAAE5AgAAkAEAAHxY05cgds8/yJ9vlfSD7j8AAAA/TgAAAAAAAAABOgIAAJABAAB8WNOXIHbPP57s3E6Pme4/AAAAP04AAAAAAAAAATsCAACQAQAAdIS/E8ukzz9KhrfBxMTuPwAAAD9eAAAAAAAAAAE8AgAAkAEAAGywq491088/INMke1/a7j8AAAA/XgAAAAAAAAABPQIAAJABAAAw7ssFEAHQP/YfkjT67+4/AAAAP24AAAAAAAAAAT4CAACQAQAAKBq4gbov0D/2H5I0+u/uPwAAAD9uAAAAAAAAAAE/AgAAkAEAACIwrr8PR9A/zGz/7ZQF7z8AAAA/bgAAAAAAAAABQAIAAJABAAAaXJo7unXQP8xs/+2UBe8/AAAAP30AAAAAAAAAAUECAACQAQAAEIiGt2Sk0D/MbP/tlAXvPwAAAD99AAAAAAAAAAFCAgAAkAEAAAa0cjMP09A/9h+SNPrv7j8AAAA/jQAAAAAAAAABQwIAAJABAAACymhxZOrQP/YfkjT67+4/AAAAP40AAAAAAAAAAUQCAACQAQAA+vVU7Q4Z0T9KhrfBxMTuPwAAAD+NAAAAAAAAAAFFAgAAkAEAAPQLSytkMNE/cjlKCCqv7j8AAAA/nQAAAAAAAAABRgIAAJABAADwIUFpuUfRP8ifb5X0g+4/AAAAP50AAAAAAAAAAUcCAACQAQAA8CFBablH0T8cBpUiv1juPwAAAD+sAAAAAAAAAAFIAgAAkAEAAOg3N6cOX9E/cGy6r4kt7j8AAAA/rAAAAAAAAAABSQIAAJABAADoNzenDl/RP8TS3zxUAu4/AAAAP7wAAAAAAAAAAUoCAACQAQAA6Dc3pw5f0T/yhXKDueztPwAAAD+8AAAAAAAAAAFLAgAAkAEAAPAhQWm5R9E/ROyXEITB7T8AAAA/vAAAAAAAAAABTAIAAJABAADwIUFpuUfRP26fKlfpq+0/AAAAP8sAAAAAAAAAAU0CAACQAQAA9AtLK2Qw0T+YUr2dTpbtPwAAAD/LAAAAAAAAAAFOAgAAkAEAAPr1VO0OGdE/7LjiKhlr7T8AAAA/2wAAAAAAAAABTwIAAJABAAACymhxZOrQPxZsdXF+Ve0/AAAAP+sAAAAAAAAAAVACAACQAQAABrRyMw/T0D8WbHVxflXtPwAAAD/6AAAAAAAAAAFRAgAAkAEAAAa0cjMP09A/wgVQ5LOA7T8AAAA/CgEAAAAAAAABUgIAAJABAAAGtHIzD9PQP5hSvZ1Olu0/AAAAPwoBAAAAAAAAAVMCAACQAQAA2nkZYQ6l0T94BtpgyjDvPwAAAD8AAAAAAAAAAAFUAgAAkAEAANaPD59jvNE/orlspy8b7z8AAAA/AAAAAAAAAAABVQIAAJABAACO73B+tzHTP0TslxCEwe0/AAAAPwAAAAAAAAAAAVYCAACQAQAAlsOEAg0D0z9E7JcQhMHtPwAAAD8PAAAAAAAAAAFXAgAAkAEAAKCXmIZi1NI/GjkFyh7X7T8AAAA/DwAAAAAAAAABWAIAAJABAACkgaJIDb3SP/KFcoO57O0/AAAAPw8AAAAAAAAAAVkCAACQAQAAqmusCril0j/E0t88VALuPwAAAD8fAAAAAAAAAAFaAgAAkAEAALI/wI4Nd9I/mB9N9u4X7j8AAAA/HwAAAAAAAAABWwIAAJABAAC2KcpQuF/SP3Bsuq+JLe4/AAAAPy4AAAAAAAAAAVwCAACQAQAAvBPUEmNI0j8cBpUiv1juPwAAAD8uAAAAAAAAAAFdAgAAkAEAALwT1BJjSNI/8lIC3Flu7j8AAAA/PgAAAAAAAAABXgIAAJABAAC8E9QSY0jSP57s3E6Pme4/AAAAPz4AAAAAAAAAAV8CAACQAQAAwP3d1A0x0j9KhrfBxMTuPwAAAD8+AAAAAAAAAAFgAgAAkAEAAMD93dQNMdI/INMke1/a7j8AAAA/TgAAAAAAAAABYQIAAJABAAC8E9QSY0jSP/YfkjT67+4/AAAAP04AAAAAAAAAAWICAACQAQAAtinKULhf0j/MbP/tlAXvPwAAAD9dAAAAAAAAAAFjAgAAkAEAALI/wI4Nd9I/orlspy8b7z8AAAA/XQAAAAAAAAABZAIAAJABAACuVbbMYo7SP3gG2mDKMO8/AAAAP10AAAAAAAAAAWUCAACQAQAAqmusCril0j9OU0caZUbvPwAAAD9tAAAAAAAAAAFmAgAAkAEAAKSBokgNvdI/TlNHGmVG7z8AAAA/bQAAAAAAAAABZwIAAJABAACcrY7Et+vSP05TRxplRu8/AAAAP30AAAAAAAAAAWgCAACQAQAAlsOEAg0D0z9OU0caZUbvPwAAAD99AAAAAAAAAAFpAgAAkAEAAI7vcH63MdM/eAbaYMow7z8AAAA/jAAAAAAAAAABagIAAJABAACIBWe8DEnTP3gG2mDKMO8/AAAAP4wAAAAAAAAAAWsCAACQAQAAhBtd+mFg0z+iuWynLxvvPwAAAD+cAAAAAAAAAAFsAgAAkAEAAIQbXfphYNM/9h+SNPrv7j8AAAA/nAAAAAAAAAABbQIAAJABAACAMVM4t3fTPyDTJHtf2u4/AAAAP5wAAAAAAAAAAW4CAACQAQAAgDFTOLd30z9KhrfBxMTuPwAAAD+rAAAAAAAAAAFvAgAAkAEAAIAxUzi3d9M/nuzcTo+Z7j8AAAA/qwAAAAAAAAABcAIAAJABAACEG136YWDTP8ifb5X0g+4/AAAAP7sAAAAAAAAAAXECAACQAQAAhBtd+mFg0z8cBpUiv1juPwAAAD+7AAAAAAAAAAFyAgAAkAEAAIgFZ7wMSdM/cGy6r4kt7j8AAAA/ywAAAAAAAAABcwIAAJABAACO73B+tzHTP5gfTfbuF+4/AAAAP9oAAAAAAAAAAXQCAACQAQAAlsOEAg0D0z/E0t88VALuPwAAAD/qAAAAAAAAAAF1AgAAkAEAAJbDhAINA9M/8oVyg7ns7T8AAAA/6gAAAAAAAAABdgIAAJABAACS2XpAYhrTPxo5Bcoe1+0/AAAAPwkBAAAAAAAAAXcCAACQAQAAWuEDKGEy1D+YUr2dTpbtPwAAAD8AAAAAAAAAAAF4AgAAkAEAAGS1F6y2A9Q/mFK9nU6W7T8AAAA/AAAAAAAAAAABeQIAAJABAABonyFuYezTP0TslxCEwe0/AAAAPxAAAAAAAAAAAXoCAACQAQAAbokrMAzV0z8aOQXKHtftPwAAAD8fAAAAAAAAAAF7AgAAkAEAAG6JKzAM1dM/8oVyg7ns7T8AAAA/LwAAAAAAAAABfAIAAJABAABonyFuYezTP8TS3zxUAu4/AAAAPz8AAAAAAAAAAX0CAACQAQAAYMsN6gsb1D/E0t88VALuPwAAAD9OAAAAAAAAAAF+AgAAkAEAAFb3+WW2SdQ/8oVyg7ns7T8AAAA/XgAAAAAAAAABfwIAAJABAABSDfCjC2HUPxo5Bcoe1+0/AAAAP24AAAAAAAAAAYACAACQAQAATCPm4WB41D9E7JcQhMHtPwAAAD9uAAAAAAAAAAGBAgAAkAEAAEwj5uFgeNQ/mFK9nU6W7T8AAAA/fQAAAAAAAAABggIAAJABAABMI+bhYHjUP8IFUOSzgO0/AAAAP40AAAAAAAAAAYMCAACQAQAAUg3wowth1D/suOIqGWvtPwAAAD+cAAAAAAAAAAGEAgAAkAEAAFb3+WW2SdQ/7LjiKhlr7T8AAAA/rAAAAAAAAAABhQIAAJABAAAEbVGDX9bVP26fKlfpq+0/AAAAPwAAAAAAAAAAAYYCAACQAQAABG1Rg1/W1T9E7JcQhMHtPwAAAD8AAAAAAAAAAAGHAgAAkAEAAApXW0UKv9U/8oVyg7ns7T8AAAA/DwAAAAAAAAABiAIAAJABAAAWK2/JX5DVP8TS3zxUAu4/AAAAPx8AAAAAAAAAAYkCAACQAQAAGhV5iwp51T+YH0327hfuPwAAAD8fAAAAAAAAAAGKAgAAkAEAACTpjA9gStU/RrknaSRD7j8AAAA/LwAAAAAAAAABiwIAAJABAAAo05bRCjPVPxwGlSK/WO4/AAAAPy8AAAAAAAAAAYwCAACQAQAAMqeqVWAE1T/In2+V9IPuPwAAAD8vAAAAAAAAAAGNAgAAkAEAADaRtBcL7dQ/nuzcTo+Z7j8AAAA/PgAAAAAAAAABjgIAAJABAAA6e77ZtdXUP0qGt8HExO4/AAAAPz4AAAAAAAAAAY8CAACQAQAAPmXIm2C+1D8g0yR7X9ruPwAAAD9OAAAAAAAAAAGQAgAAkAEAAD5lyJtgvtQ/zGz/7ZQF7z8AAAA/TgAAAAAAAAABkQIAAJABAAA+ZcibYL7UP6K5bKcvG+8/AAAAP10AAAAAAAAAAZICAACQAQAAPmXIm2C+1D9OU0caZUbvPwAAAD9dAAAAAAAAAAGTAgAAkAEAAD5lyJtgvtQ/JKC00/9b7z8AAAA/XQAAAAAAAAABlAIAAJABAAA6e77ZtdXUP9A5j0Y1h+8/AAAAP20AAAAAAAAAAZUCAACQAQAANpG0Fwvt1D+mhvz/z5zvPwAAAD9tAAAAAAAAAAGWAgAAkAEAACy9oJO1G9U/fNNpuWqy7z8AAAA/fQAAAAAAAAABlwIAAJABAAAk6YwPYErVP1Ig13IFyO8/AAAAP30AAAAAAAAAAZgCAACQAQAAGhV5iwp51T8obUQsoN3vPwAAAD+MAAAAAAAAAAGZAgAAkAEAAA5BZQe1p9U/KG1ELKDd7z8AAAA/jAAAAAAAAAABmgIAAJABAAAAg0fBtO3VP/65seU68+8/AAAAP6AAAAAAAAAAAZsCAACQAQAA9q4zPV8c1j/+ubHlOvPvPwAAAD+gAAAAAAAAAAGcAgAAkAEAAPLEKXu0M9Y//rmx5Trz7z8AAAA/oAAAAAAAAAABnQIAAJABAADq8BX3XmLWP/65seU68+8/AAAAP7AAAAAAAAAAAZ4CAACQAQAA5AYMNbR51j/+ubHlOvPvPwAAAD+wAAAAAAAAAAGfAgAAkAEAAOAcAnMJkdY//rmx5Trz7z8AAAA/vwAAAAAAAAABoAIAAJABAAD+316vuQHRP6CBNpgyzOM/AAAAPwAAAAAAAAAAAaECAACQAQAA+vVU7Q4Z0T+ggTaYMszjPwAAAD8AAAAAAAAAAAGiAgAAkAEAAPQLSytkMNE/ds6jUc3h4z8AAAA/EAAAAAAAAAABowIAAJABAADoNzenDl/RP3bOo1HN4eM/AAAAPxAAAAAAAAAAAaQCAACQAQAA5E0t5WN20T92zqNRzeHjPwAAAD8gAAAAAAAAAAGlAgAAkAEAANp5GWEOpdE/ds6jUc3h4z8AAAA/IAAAAAAAAAABpgIAAJABAADSpQXduNPRP0wbEQto9+M/AAAAPy8AAAAAAAAAAacCAACQAQAAytHxWGMC0j9MGxELaPfjPwAAAD8vAAAAAAAAAAGoAgAAkAEAAMD93dQNMdI/TBsRC2j34z8AAAA/LwAAAAAAAAABqQIAAJABAAC2KcpQuF/SP0wbEQto9+M/AAAAPz8AAAAAAAAAAaoCAACQAQAAqmusCril0j8iaH7EAg3kPwAAAD8/AAAAAAAAAAGrAgAAkAEAAKSBokgNvdI/Imh+xAIN5D8AAAA/TgAAAAAAAAABrAIAAJABAACcrY7Et+vSPyJofsQCDeQ/AAAAP04AAAAAAAAAAa0CAACQAQAAktl6QGIa0z8iaH7EAg3kPwAAAD9OAAAAAAAAAAGuAgAAkAEAAIgFZ7wMSdM/+LTrfZ0i5D8AAAA/XgAAAAAAAAABrwIAAJABAACEG136YWDTP/i0632dIuQ/AAAAP24AAAAAAAAAAbACAACQAQAAiAVnvAxJ0z/4tOt9nSLkPwAAAD99AAAAAAAAAAGxAgAAkAEAAI7vcH63MdM/+LTrfZ0i5D8AAAA/jQAAAAAAAAABsgIAAJABAACWw4QCDQPTP/i0632dIuQ/AAAAP40AAAAAAAAAAbMCAACQAQAAoJeYhmLU0j8iaH7EAg3kPwAAAD+dAAAAAAAAAAG0AgAAkAEAAKprrAq4pdI/Imh+xAIN5D8AAAA/nQAAAAAAAAABtQIAAJABAACyP8CODXfSPyJofsQCDeQ/AAAAP50AAAAAAAAAAbYCAACQAQAAwP3d1A0x0j9MGxELaPfjPwAAAD+sAAAAAAAAAAG3AgAAkAEAAMrR8VhjAtI/TBsRC2j34z8AAAA/rAAAAAAAAAABuAIAAJABAADWjw+fY7zRP0wbEQto9+M/AAAAP7wAAAAAAAAAAbkCAACQAQAA4GMjI7mN0T9MGxELaPfjPwAAAD+8AAAAAAAAAAG6AgAAkAEAAOg3N6cOX9E/TBsRC2j34z8AAAA/ywAAAAAAAAABuwIAAJABAAD0C0srZDDRP0wbEQto9+M/AAAAP8sAAAAAAAAAAbwCAACQAQAA+vVU7Q4Z0T92zqNRzeHjPwAAAD/LAAAAAAAAAAG9AgAAkAEAAALKaHFk6tA/ds6jUc3h4z8AAAA/2wAAAAAAAAABvgIAAJABAAD+316vuQHRP0wbEQto9+M/AAAAP/oAAAAAAAAAAb8CAACQAQAA9AtLK2Qw0T9MGxELaPfjPwAAAD/6AAAAAAAAAAHAAgAAkAEAAOg3N6cOX9E/TBsRC2j34z8AAAA/CgEAAAAAAAABwQIAAJABAADgYyMjuY3RP0wbEQto9+M/AAAAPwoBAAAAAAAAAcICAACQAQAA0qUF3bjT0T8iaH7EAg3kPwAAAD8aAQAAAAAAAAHDAgAAkAEAAMTn55a4GdI/Imh+xAIN5D8AAAA/GgEAAAAAAAABxAIAAJABAAC2KcpQuF/SP/i0632dIuQ/AAAAPykBAAAAAAAAAcUCAACQAQAAqmusCril0j/4tOt9nSLkPwAAAD8pAQAAAAAAAAHGAgAAkAEAAJbDhAINA9M/zgFZNzg45D8AAAA/OQEAAAAAAAABxwIAAJABAACIBWe8DEnTP84BWTc4OOQ/AAAAPzkBAAAAAAAAAcgCAACQAQAAekdJdgyP0z/OAVk3ODjkPwAAAD85AQAAAAAAAAHJAgAAkAEAAHJzNfK2vdM/pE7G8NJN5D8AAAA/SAEAAAAAAAABygIAAJABAABktRestgPUP6ROxvDSTeQ/AAAAP0gBAAAAAAAAAcsCAACQAQAAYMsN6gsb1D+kTsbw0k3kPwAAAD9YAQAAAAAAAAHMAgAAkAEAAFb3+WW2SdQ/pE7G8NJN5D8AAAA/WAEAAAAAAAABzQIAAJABAABET9JdC6fUP84BWTc4OOQ/AAAAPwAAAAAAAAAAAc4CAACQAQAAPmXIm2C+1D/OAVk3ODjkPwAAAD8AAAAAAAAAAAHPAgAAkAEAADKnqlVgBNU/zgFZNzg45D8AAAA/IAAAAAAAAAAB0AIAAJABAAAsvaCTtRvVP6ROxvDSTeQ/AAAAPyAAAAAAAAAAAdECAACQAQAAHv+CTbVh1T+kTsbw0k3kPwAAAD8gAAAAAAAAAAHSAgAAkAEAABYrb8lfkNU/epszqm1j5D8AAAA/LwAAAAAAAAAB0wIAAJABAAAAg0fBtO3VP3qbM6ptY+Q/AAAAPy8AAAAAAAAAAdQCAACQAQAA8sQpe7Qz1j9Q6KBjCHnkPwAAAD8/AAAAAAAAAAHVAgAAkAEAAOQGDDW0edY/JjUOHaOO5D8AAAA/PwAAAAAAAAAB1gIAAJABAADUXuQsCdfWPyY1Dh2jjuQ/AAAAPz8AAAAAAAAAAdcCAACQAQAAwLa8JF401z/8gXvWPaTkPwAAAD9PAAAAAAAAAAHYAgAAkAEAAK4OlRyzkdc/0s7oj9i55D8AAAA/TwAAAAAAAAAB2QIAAJABAACgUHfWstfXP6gbVklzz+Q/AAAAP14AAAAAAAAAAdoCAACQAQAAjqhPzgc12D9+aMMCDuXkPwAAAD9eAAAAAAAAAAHbAgAAkAEAAIDqMYgHe9g/VLUwvKj65D8AAAA/bgAAAAAAAAAB3AIAAJABAAByLBRCB8HYP1S1MLyo+uQ/AAAAP24AAAAAAAAAAd0CAACQAQAAaFgAvrHv2D8qAp51QxDlPwAAAD9uAAAAAAAAAAHeAgAAkAEAAGCE7DlcHtk/KgKedUMQ5T8AAAA/fQAAAAAAAAAB3wIAAJABAABWsNi1Bk3ZPwJPCy/eJeU/AAAAP30AAAAAAAAAAeACAACQAQAAUMbO81tk2T8CTwsv3iXlPwAAAD+NAAAAAAAAAAHhAgAAkAEAAEjyum8Gk9k/1pt46Hg75T8AAAA/jQAAAAAAAAAB4gIAAJABAABO3MQxsXvZPwJPCy/eJeU/AAAAP9sAAAAAAAAAAeMCAACQAQAATtzEMbF72T9UtTC8qPrkPwAAAD/rAAAAAAAAAAHkAgAAkAEAAE7cxDGxe9k/fmjDAg7l5D8AAAA/+gAAAAAAAAAB5QIAAJABAABI8rpvBpPZP6gbVklzz+Q/AAAAPwoBAAAAAAAAAeYCAACQAQAARAixrVuq2T/8gXvWPaTkPwAAAD8aAQAAAAAAAAHnAgAAkAEAAD4ep+uwwdk/JjUOHaOO5D8AAAA/KQEAAAAAAAAB6AIAAJABAAA+HqfrsMHZP9LO6I/YueQ/AAAAP0kBAAAAAAAAAekCAACQAQAAPh6n67DB2T+oG1ZJc8/kPwAAAD9YAQAAAAAAAAHqAgAAkAEAAD4ep+uwwdk/fmjDAg7l5D8AAAA/WAEAAAAAAAAB6wIAAJABAABECLGtW6rZPyoCnnVDEOU/AAAAP2gBAAAAAAAAAewCAACQAQAARAixrVuq2T8CTwsv3iXlPwAAAD9oAQAAAAAAAAHtAgAAkAEAAEQIsa1bqtk/1pt46Hg75T8AAAA/dwEAAAAAAAAB7gIAAJABAABI8rpvBpPZP6zo5aETUeU/AAAAP3cBAAAAAAAAAe8CAACQAQAASPK6bwaT2T+CNVNbrmblPwAAAD93AQAAAAAAAAHwAgAAkAEAAEQIsa1bqtk/Ls8tzuOR5T8AAAA/hwEAAAAAAAAB8QIAAJABAABECLGtW6rZP4I1U1uuZuU/AAAAP8YBAAAAAAAAAfICAACQAQAARAixrVuq2T+s6OWhE1HlPwAAAD/GAQAAAAAAAAHzAgAAkAEAAEQIsa1bqtk/Ak8LL94l5T8AAAA/xgEAAAAAAAAB9AIAAJABAABECLGtW6rZPyoCnnVDEOU/AAAAP9UBAAAAAAAAAfUCAACQAQAARAixrVuq2T9+aMMCDuXkPwAAAD/VAQAAAAAAAAH2AgAAkAEAAEQIsa1bqtk/qBtWSXPP5D8AAAA/5QEAAAAAAAAB9wIAAJABAABECLGtW6rZP9LO6I/YueQ/AAAAP+UBAAAAAAAAAfgCAACQAQAAPh6n67DB2T/8gXvWPaTkPwAAAD8EAgAAAAAAAAH5AgAAkAEAADg0nSkG2dk//IF71j2k5D8AAAA/FAIAAAAAAAAB+gIAAJABAAA0SpNnW/DZP9LO6I/YueQ/AAAAPxQCAAAAAAAAAfsCAACQAQAALHZ/4wUf2j/SzuiP2LnkPwAAAD8jAgAAAAAAAAH8AgAAkAEAACaMdSFbNto/qBtWSXPP5D8AAAA/IwIAAAAAAAAB/QIAAJABAAAiomtfsE3aP35owwIO5eQ/AAAAPzMCAAAAAAAAAf4CAACQAQAAGs5X21p82j9UtTC8qPrkPwAAAD8zAgAAAAAAAAH/AgAAkAEAABD6Q1cFq9o/KgKedUMQ5T8AAAA/QwIAAAAAAAABAAMAAJABAAAKEDqVWsLaPwJPCy/eJeU/AAAAP0MCAAAAAAAAAQEDAACQAQAAADwmEQXx2j8CTwsv3iXlPwAAAD9SAgAAAAAAAAECAwAAkAEAAP5RHE9aCNs/1pt46Hg75T8AAAA/UgIAAAAAAAABAwMAAJABAAD4ZxKNrx/bP9abeOh4O+U/AAAAP1ICAAAAAAAAAQQDAACQAQAA9H0IywQ32z+s6OWhE1HlPwAAAD9iAgAAAAAAAAEFAwAAkAEAAPhnEo2vH9s/gjVTW65m5T8AAAA/cQIAAAAAAAABBgMAAJABAAAAPCYRBfHaP4I1U1uuZuU/AAAAP4ECAAAAAAAAAQcDAACQAQAAChA6lVrC2j+CNVNbrmblPwAAAD+RAgAAAAAAAAEIAwAAkAEAABD6Q1cFq9o/gjVTW65m5T8AAAA/kQIAAAAAAAABCQMAAJABAAAazlfbWnzaP4I1U1uuZuU/AAAAP6ACAAAAAAAAAQoDAACQAQAAHLhhnQVl2j+CNVNbrmblPwAAAD+gAgAAAAAAAAELAwAAkAEAACaMdSFbNto/gjVTW65m5T8AAAA/oAIAAAAAAAABDAMAAJABAAAsdn/jBR/aP4I1U1uuZuU/AAAAP7ACAAAAAAAAAQ0DAACQAQAALmCJpbAH2j+CNVNbrmblPwAAAD+wAgAAAAAAAAEOAwAAkAEAADRKk2db8Nk/gjVTW65m5T8AAAA/wAIAAAAAAAABDwMAAJABAADKQ6/4AwncP6gbVklzz+Q/AAAAPwAAAAAAAAAAARADAACQAQAAxlmlNlkg3D/SzuiP2LnkPwAAAD8AAAAAAAAAAAERAwAAkAEAALyFkbIDT9w/0s7oj9i55D8AAAA/LwAAAAAAAAABEgMAAJABAAC2m4fwWGbcP/yBe9Y9pOQ/AAAAPy8AAAAAAAAAARMDAACQAQAAtLF9Lq593D/8gXvWPaTkPwAAAD8vAAAAAAAAAAEUAwAAkAEAAK7Hc2wDldw//IF71j2k5D8AAAA/PwAAAAAAAAABFQMAAJABAACq3WmqWKzcP/yBe9Y9pOQ/AAAAPz8AAAAAAAAAARYDAACQAQAApPNf6K3D3D/8gXvWPaTkPwAAAD9OAAAAAAAAAAEXAwAAkAEAAJofTGRY8tw//IF71j2k5D8AAAA/TgAAAAAAAAABGAMAAJABAACYNUKirQndP9LO6I/YueQ/AAAAP14AAAAAAAAAARkDAACQAQAAkks44AIh3T+oG1ZJc8/kPwAAAD9uAAAAAAAAAAEaAwAAkAEAAJJLOOACId0/VLUwvKj65D8AAAA/fQAAAAAAAAABGwMAAJABAACSSzjgAiHdPwJPCy/eJeU/AAAAP40AAAAAAAAAARwDAACQAQAAmh9MZFjy3D/Wm3joeDvlPwAAAD+NAAAAAAAAAAEdAwAAkAEAAKAJViYD29w/rOjloRNR5T8AAAA/nAAAAAAAAAABHgMAAJABAACq3WmqWKzcP4I1U1uuZuU/AAAAP5wAAAAAAAAAAR8DAACQAQAArsdzbAOV3D+CNVNbrmblPwAAAD+sAAAAAAAAAAEgAwAAkAEAALSxfS6ufdw/gjVTW65m5T8AAAA/rAAAAAAAAAABIQMAAJABAAC2m4fwWGbcP1iCwBRJfOU/AAAAP7wAAAAAAAAAASIDAACQAQAAvIWRsgNP3D9YgsAUSXzlPwAAAD+8AAAAAAAAAAEjAwAAkAEAAMBvm3SuN9w/WILAFEl85T8AAAA/ywAAAAAAAAABJAMAAJABAAC8hZGyA0/cP4I1U1uuZuU/AAAAP/wAAAAAAAAAASUDAACQAQAAtLF9Lq593D+CNVNbrmblPwAAAD8MAQAAAAAAAAEmAwAAkAEAAK7Hc2wDldw/gjVTW65m5T8AAAA/DAEAAAAAAAABJwMAAJABAACq3WmqWKzcP4I1U1uuZuU/AAAAPwwBAAAAAAAAASgDAACQAQAAoAlWJgPb3D9YgsAUSXzlPwAAAD8bAQAAAAAAAAEpAwAAkAEAAJofTGRY8tw/Ls8tzuOR5T8AAAA/GwEAAAAAAAABKgMAAJABAACYNUKirQndPy7PLc7jkeU/AAAAPysBAAAAAAAAASsDAACQAQAAkks44AIh3T8EHJuHfqflPwAAAD8rAQAAAAAAAAEsAwAAkAEAAI5hLh5YON0/3GgIQRm95T8AAAA/OwEAAAAAAAABLQMAAJABAACIdyRcrU/dP7C1dfqz0uU/AAAAPzsBAAAAAAAAAS4DAACQAQAAiHckXK1P3T9cT1Bt6f3lPwAAAD9KAQAAAAAAAAEvAwAAkAEAAIh3JFytT90/NJy9JoQT5j8AAAA/WgEAAAAAAAABMAMAAJABAACIdyRcrU/dP9w1mJm5PuY/AAAAP2oBAAAAAAAAATEDAACQAQAAkks44AIh3T+yggVTVFTmPwAAAD9qAQAAAAAAAAEyAwAAkAEAAJg1QqKtCd0/soIFU1RU5j8AAAA/eQEAAAAAAAABMwMAAJABAACaH0xkWPLcP4jPcgzvaeY/AAAAP3kBAAAAAAAAATQDAACQAQAAoAlWJgPb3D+Iz3IM72nmPwAAAD+JAQAAAAAAAAE1AwAAkAEAAKrdaapYrNw/iM9yDO9p5j8AAAA/iQEAAAAAAAABNgMAAJABAACux3NsA5XcP4jPcgzvaeY/AAAAP5gBAAAAAAAAATcDAACQAQAAtLF9Lq593D+Iz3IM72nmPwAAAD+YAQAAAAAAAAE4AwAAkAEAALyFkbIDT9w/iM9yDO9p5j8AAAA/qAEAAAAAAAABOQMAAJABAADAb5t0rjfcP4jPcgzvaeY/AAAAP6gBAAAAAAAAAToDAACQAQAAxlmlNlkg3D+Iz3IM72nmPwAAAD+oAQAAAAAAAAE7AwAAkAEAAMZZpTZZINw/soIFU1RU5j8AAAA/uAEAAAAAAAABPAMAAJABAADKQ6/4AwncPwbpKuAeKeY/AAAAP8cBAAAAAAAAAT0DAACQAQAAxlmlNlkg3D80nL0mhBPmPwAAAD/HAQAAAAAAAAE+AwAAkAEAAMZZpTZZINw/XE9Qben95T8AAAA/1wEAAAAAAAABPwMAAJABAABaU8HHATneP1S1MLyo+uQ/AAAAPwAAAAAAAAAAAUADAACQAQAAWlPBxwE53j8qAp51QxDlPwAAAD8PAAAAAAAAAAFBAwAAkAEAAGQn1UtXCt4/Ak8LL94l5T8AAAA/DwAAAAAAAAABQgMAAJABAABqEd8NAvPdP6zo5aETUeU/AAAAPx8AAAAAAAAAAUMDAACQAQAAbPvoz6zb3T+CNVNbrmblPwAAAD8uAAAAAAAAAAFEAwAAkAEAAGz76M+s290/WILAFEl85T8AAAA/PgAAAAAAAAABRQMAAJABAABkJ9VLVwrePy7PLc7jkeU/AAAAP10AAAAAAAAAAUYDAACQAQAAWlPBxwE53j8uzy3O45HlPwAAAD9dAAAAAAAAAAFHAwAAkAEAAFRptwVXUN4/Ls8tzuOR5T8AAAA/bQAAAAAAAAABSAMAAJABAABSf61DrGfePy7PLc7jkeU/AAAAP20AAAAAAAAAAUkDAACQAQAATJWjgQF/3j8uzy3O45HlPwAAAD99AAAAAAAAAAFKAwAAkAEAAELBj/2rrd4/Ls8tzuOR5T8AAAA/fQAAAAAAAAABSwMAAJABAAA+14U7AcXePwQcm4d+p+U/AAAAP4wAAAAAAAAAAUwDAACQAQAAOO17eVbc3j8EHJuHfqflPwAAAD+MAAAAAAAAAAFNAwAAkAEAADAZaPUAC98/3GgIQRm95T8AAAA/jAAAAAAAAAABTgMAAJABAAAsL14zViLfP7C1dfqz0uU/AAAAP5wAAAAAAAAAAU8DAACQAQAAIltKrwBR3z9cT1Bt6f3lPwAAAD+rAAAAAAAAAAFQAwAAkAEAACJbSq8AUd8/NJy9JoQT5j8AAAA/uwAAAAAAAAABUQMAAJABAAAiW0qvAFHfPwbpKuAeKeY/AAAAP7sAAAAAAAAAAVIDAACQAQAAIltKrwBR3z/cNZiZuT7mPwAAAD+7AAAAAAAAAAFTAwAAkAEAACJbSq8AUd8/soIFU1RU5j8AAAA/ywAAAAAAAAABVAMAAJABAAAmRVRxqznfP14c4MWJf+Y/AAAAP9oAAAAAAAAAAVUDAACQAQAAMBlo9QAL3z80aU1/JJXmPwAAAD/qAAAAAAAAAAFWAwAAkAEAADYDcrer894/Cra6OL+q5j8AAAA/6gAAAAAAAAABVwMAAJABAAA+14U7AcXePwq2uji/quY/AAAAP+oAAAAAAAAAAVgDAACQAQAAQsGP/aut3j8Ktro4v6rmPwAAAD/6AAAAAAAAAAFZAwAAkAEAAEirmb9Wlt4/Cra6OL+q5j8AAAA/+gAAAAAAAAABWgMAAJABAABMlaOBAX/eP+ACKPJZwOY/AAAAPwkBAAAAAAAAAVsDAACQAQAAVGm3BVdQ3j8Ktro4v6rmPwAAAD8JAQAAAAAAAAFcAwAAkAEAAFpTwccBOd4/Cra6OL+q5j8AAAA/CQEAAAAAAAABXQMAAJABAABePcuJrCHePwq2uji/quY/AAAAPxkBAAAAAAAAAV4DAACQAQAAZCfVS1cK3j8Ktro4v6rmPwAAAD8ZAQAAAAAAAAFfAwAAkAEAAGoR3w0C890/XhzgxYl/5j8AAAA/KAEAAAAAAAABYAMAAJABAABs++jPrNvdP4jPcgzvaeY/AAAAPzgBAAAAAAAAAWEDAACQAQAAcuXykVfE3T/cNZiZuT7mPwAAAD84AQAAAAAAAAFiAwAAkAEAAHLl8pFXxN0/Bukq4B4p5j8AAAA/OAEAAAAAAAABYwMAAJABAAB2z/xTAq3dP1xPUG3p/eU/AAAAP0gBAAAAAAAAAWQDAACQAQAAds/8UwKt3T+wtXX6s9LlPwAAAD9XAQAAAAAAAAFlAwAAkAEAAGQn1UtXCt4/fmjDAg7l5D8AAAA/AAAAAAAAAAABZgMAAJABAABePcuJrCHeP35owwIO5eQ/AAAAPwAAAAAAAAAAAWcDAACQAQAAWlPBxwE53j9+aMMCDuXkPwAAAD8AAAAAAAAAAAFoAwAAkAEAAFRptwVXUN4/fmjDAg7l5D8AAAA/AAAAAAAAAAABaQMAAJABAABMlaOBAX/eP35owwIO5eQ/AAAAPw8AAAAAAAAAAWoDAACQAQAASKuZv1aW3j9+aMMCDuXkPwAAAD8fAAAAAAAAAAFrAwAAkAEAAD7XhTsBxd4/fmjDAg7l5D8AAAA/HwAAAAAAAAABbAMAAJABAAA2A3K3q/PeP35owwIO5eQ/AAAAPy8AAAAAAAAAAW0DAACQAQAAMBlo9QAL3z9UtTC8qPrkPwAAAD8vAAAAAAAAAAFuAwAAkAEAACZFVHGrOd8/VLUwvKj65D8AAAA/LwAAAAAAAAABbwMAAJABAAAccUDtVWjfP1S1MLyo+uQ/AAAAPz4AAAAAAAAAAXADAACQAQAAFJ0saQCX3z9UtTC8qPrkPwAAAD8+AAAAAAAAAAFxAwAAkAEAAArJGOWqxd8/VLUwvKj65D8AAAA/TgAAAAAAAAABcgMAAJABAAAI3w4jAN3fP1S1MLyo+uQ/AAAAP04AAAAAAAAAAXMDAACQAQAAf4V9T9UF4D9UtTC8qPrkPwAAAD9OAAAAAAAAAAF0AwAAkAEAAHyQeO5/EeA/VLUwvKj65D8AAAA/XQAAAAAAAAABdQMAAJABAAB3pm4s1SjgP1S1MLyo+uQ/AAAAP20AAAAAAAAAAXYDAACQAQAAdrFpy3804D8qAp51QxDlPwAAAD99AAAAAAAAAAF3AwAAkAEAAAL1BGFV9N8/Cra6OL+q5j8AAAA/AAAAAAAAAAABeAMAAJABAAAC9QRhVfTfPzRpTX8kleY/AAAAPwAAAAAAAAAAAXkDAACQAQAAf4V9T9UF4D9eHODFiX/mPwAAAD8vAAAAAAAAAAF6AwAAkAEAAGMJQsPUkeA/WILAFEl85T8AAAA/AAAAAAAAAAABewMAAJABAABo80uFf3rgPwQcm4d+p+U/AAAAPxAAAAAAAAAAAXwDAACQAQAAaehQ5tRu4D/caAhBGb3lPwAAAD8QAAAAAAAAAAF9AwAAkAEAAGzdVUcqY+A/sLV1+rPS5T8AAAA/EAAAAAAAAAABfgMAAJABAABu0lqof1fgP1xPUG3p/eU/AAAAPx8AAAAAAAAAAX8DAACQAQAAccdfCdVL4D80nL0mhBPmPwAAAD8fAAAAAAAAAAGAAwAAkAEAAHHHXwnVS+A/3DWYmbk+5j8AAAA/HwAAAAAAAAABgQMAAJABAABxx18J1UvgP7KCBVNUVOY/AAAAPy8AAAAAAAAAAYIDAACQAQAAccdfCdVL4D9eHODFiX/mPwAAAD8vAAAAAAAAAAGDAwAAkAEAAHHHXwnVS+A/NGlNfySV5j8AAAA/PwAAAAAAAAABhAMAAJABAABu0lqof1fgPwq2uji/quY/AAAAPz8AAAAAAAAAAYUDAACQAQAAaehQ5tRu4D/gAijyWcDmPwAAAD9OAAAAAAAAAAGGAwAAkAEAAGjzS4V/euA/tk+Vq/TV5j8AAAA/TgAAAAAAAAABhwMAAJABAABl/kYkKobgP7ZPlav01eY/AAAAP14AAAAAAAAAAYgDAACQAQAAYBQ9Yn+d4D+2T5Wr9NXmPwAAAD9eAAAAAAAAAAGJAwAAkAEAAF8fOAEqqeA/jJwCZY/r5j8AAAA/bgAAAAAAAAABigMAAJABAABcKjOg1LTgP7ZPlav01eY/AAAAP24AAAAAAAAAAYsDAACQAQAAV0Ap3inM4D+2T5Wr9NXmPwAAAD99AAAAAAAAAAGMAwAAkAEAAFVLJH3U1+A/4AIo8lnA5j8AAAA/fQAAAAAAAAABjQMAAJABAABSVh8cf+PgPzRpTX8kleY/AAAAP40AAAAAAAAAAY4DAACQAQAAUWEauynv4D+Iz3IM72nmPwAAAD+NAAAAAAAAAAGPAwAAkAEAAFFhGrsp7+A/soIFU1RU5j8AAAA/nAAAAAAAAAABkAMAAJABAABRYRq7Ke/gPwbpKuAeKeY/AAAAP5wAAAAAAAAAAZEDAACQAQAAUWEauynv4D9cT1Bt6f3lPwAAAD+sAAAAAAAAAAGSAwAAkAEAAFJWHxx/4+A/iALjs07o5T8AAAA/rAAAAAAAAAABkwMAAJABAABSVh8cf+PgP7C1dfqz0uU/AAAAP6wAAAAAAAAAAZQDAACQAQAAV0Ap3inM4D8EHJuHfqflPwAAAD+wAAAAAAAAAAGVAwAAkAEAAFo1Lj9/wOA/Ls8tzuOR5T8AAAA/vwAAAAAAAAABlgMAAJABAABfHzgBKqngP4I1U1uuZuU/AAAAP88AAAAAAAAAAZcDAACQAQAAQK73E9RA4T8CTwsv3iXlPwAAAD8AAAAAAAAAAAGYAwAAkAEAAEKj/HQpNeE/1pt46Hg75T8AAAA/AAAAAAAAAAABmQMAAJABAABIjQY31B3hP6zo5aETUeU/AAAAPxAAAAAAAAAAAZoDAACQAQAASI0GN9Qd4T+CNVNbrmblPwAAAD8fAAAAAAAAAAGbAwAAkAEAAEWYAdZ+KeE/WILAFEl85T8AAAA/LwAAAAAAAAABnAMAAJABAABCo/x0KTXhP1iCwBRJfOU/AAAAPz8AAAAAAAAAAZ0DAACQAQAAPbnysn5M4T+CNVNbrmblPwAAAD9OAAAAAAAAAAGeAwAAkAEAADvE7VEpWOE/rOjloRNR5T8AAAA/XgAAAAAAAAABnwMAAJABAAA4z+jw02PhP9abeOh4O+U/AAAAP24AAAAAAAAAAaADAACQAQAAOM/o8NNj4T8CTwsv3iXlPwAAAD9uAAAAAAAAAAGhAwAAkAEAADvE7VEpWOE/VLUwvKj65D8AAAA/fQAAAAAAAAABogMAAJABAAA7xO1RKVjhP35owwIO5eQ/AAAAP40AAAAAAAAAAaMDAACQAQAAQK73E9RA4T9+aMMCDuXkPwAAAD+sAAAAAAAAAAGkAwAAkAEAAECu9xPUQOE/VLUwvKj65D8AAAA/vAAAAAAAAAABpQMAAJABAAAdU61k0+/hP1iCwBRJfOU/AAAAPwAAAAAAAAAAAaYDAACQAQAAJDK8h9PM4T8EHJuHfqflPwAAAD8QAAAAAAAAAAGnAwAAkAEAACkcxkl+teE/3GgIQRm95T8AAAA/EAAAAAAAAAABqAMAAJABAAAtBtALKZ7hP4gC47NO6OU/AAAAPxAAAAAAAAAAAakDAACQAQAAL/vUbH6S4T80nL0mhBPmPwAAAD8gAAAAAAAAAAGqAwAAkAEAADTl3i4pe+E/3DWYmbk+5j8AAAA/IAAAAAAAAAABqwMAAJABAAA32uOPfm/hP4jPcgzvaeY/AAAAPyAAAAAAAAAAAawDAACQAQAAN9rjj35v4T9eHODFiX/mPwAAAD8vAAAAAAAAAAGtAwAAkAEAADfa449+b+E/Cra6OL+q5j8AAAA/LwAAAAAAAAABrgMAAJABAAA32uOPfm/hP+ACKPJZwOY/AAAAPz8AAAAAAAAAAa8DAACQAQAANOXeLil74T+MnAJlj+vmPwAAAD8/AAAAAAAAAAGwAwAAkAEAADTl3i4pe+E/YulvHioB5z8AAAA/TgAAAAAAAAABsQMAAJABAAAy8NnN04bhPzg23dfEFuc/AAAAP04AAAAAAAAAAbIDAACQAQAALQbQCyme4T8Og0qRXyznPwAAAD9OAAAAAAAAAAGzAwAAkAEAACoRy6rTqeE/5M+3SvpB5z8AAAA/XgAAAAAAAAABtAMAAJABAAAmJ8HoKMHhP7ocJQSVV+c/AAAAP14AAAAAAAAAAbUDAACQAQAAIT23Jn7Y4T+6HCUElVfnPwAAAD9uAAAAAAAAAAG2AwAAkAEAAB1TrWTT7+E/uhwlBJVX5z8AAAA/bgAAAAAAAAABtwMAAJABAAAYaaOiKAfiP5Bpkr0vbec/AAAAP30AAAAAAAAAAbgDAACQAQAAE3+Z4H0e4j+6HCUElVfnPwAAAD99AAAAAAAAAAG5AwAAkAEAABKKlH8oKuI/uhwlBJVX5z8AAAA/fQAAAAAAAAABugMAAJABAAAPlY8e0zXiP+TPt0r6Qec/AAAAP40AAAAAAAAAAbsDAACQAQAAAPDJHDgHnj/YtxNw9+LqPwAAAD8AAAAAAAAAAAG8AwAAkAEAAJAwB16QHJs/AGumtlzN6j8AAAA/EAAAAAAAAAABvQMAAJABAAAgcUSf6DGYPwBrprZczeo/AAAAPx8AAAAAAAAAAb4DAACQAQAAgBHjv5S8lj8Aa6a2XM3qPwAAAD8fAAAAAAAAAAG/AwAAkAEAANCxgeBAR5U/AGumtlzN6j8AAAA/LwAAAAAAAAABwAMAAJABAAAgUiAB7dGTPwBrprZczeo/AAAAPy8AAAAAAAAAAcEDAACQAQAAsJJdQkXnkD8Aa6a2XM3qPwAAAD8/AAAAAAAAAAHCAwAAkAEAAABm+MXi444/AGumtlzN6j8AAAA/PwAAAAAAAAABwwMAAJABAAAg53JIkw6JPwBrprZczeo/AAAAPz8AAAAAAAAAAcQDAACQAQAAoCewiesjhj8Aa6a2XM3qPwAAAD9OAAAAAAAAAAHFAwAAkAEAAEBo7cpDOYM/AGumtlzN6j8AAAA/TgAAAAAAAAABxgMAAJABAADgqCoMnE6APwBrprZczeo/AAAAP14AAAAAAAAAAccDAACQAQAAwNLPmujHej8Aa6a2XM3qPwAAAD9eAAAAAAAAAAHIAwAAkAEAAOCoKgycToA/AGumtlzN6j8AAAA/jQAAAAAAAAAByQMAAJABAABAaO3KQzmDPwBrprZczeo/AAAAP40AAAAAAAAAAcoDAACQAQAAoCewiesjhj/YtxNw9+LqPwAAAD+cAAAAAAAAAAHLAwAAkAEAAICmNQc7+Ys/2LcTcPfi6j8AAAA/nAAAAAAAAAABzAMAAJABAACwkl1CReeQP9i3E3D34uo/AAAAP6wAAAAAAAAAAc0DAACQAQAAIFIgAe3Rkz/YtxNw9+LqPwAAAD+sAAAAAAAAAAHOAwAAkAEAANCxgeBAR5U/2LcTcPfi6j8AAAA/rAAAAAAAAAABzwMAAJABAAAgcUSf6DGYP9i3E3D34uo/AAAAP7wAAAAAAAAAAdADAACQAQAAkDAHXpAcmz+uBIEpkvjqPwAAAD+8AAAAAAAAAAHRAwAAkAEAAFCQaD3kkZw/rgSBKZL46j8AAAA/ywAAAAAAAAAB0gMAAJABAACwTyv8i3yfP64EgSmS+Oo/AAAAP8sAAAAAAAAAAdMDAACQAQAAuFfG7e94oD+uBIEpkvjqPwAAAD/bAAAAAAAAAAHUAwAAkAEAAJAHd92ZM6E/rgSBKZL46j8AAAA/2wAAAAAAAAAB1QMAAJABAACwTyv8i3yfP64EgSmS+Oo/AAAAPwoBAAAAAAAAAdYDAACQAQAAAPDJHDgHnj+uBIEpkvjqPwAAAD8KAQAAAAAAAAHXAwAAkAEAAJAwB16QHJs/rgSBKZL46j8AAAA/GQEAAAAAAAAB2AMAAJABAAAgcUSf6DGYP64EgSmS+Oo/AAAAPxkBAAAAAAAAAdkDAACQAQAA0LGB4EBHlT+uBIEpkvjqPwAAAD8pAQAAAAAAAAHaAwAAkAEAAGDyviGZXJI/rgSBKZL46j8AAAA/KQEAAAAAAAAB2wMAAJABAAAAZvjF4uOOP64EgSmS+Oo/AAAAPzkBAAAAAAAAAdwDAACQAQAAIOdySJMOiT+uBIEpkvjqPwAAAD85AQAAAAAAAAHdAwAAkAEAAEBo7cpDOYM/rgSBKZL46j8AAAA/OQEAAAAAAAAB3gMAAJABAADA0s+a6Md6P64EgSmS+Oo/AAAAP0gBAAAAAAAAAd8DAACQAQAAAFRKHZnydD+uBIEpkvjqPwAAAD9IAQAAAAAAAAHgAwAAkAEAAICsfkT0j2I/rgSBKZL46j8AAAA/WAEAAAAAAAAB4QMAAJABAAAAvM4lVZVLP64EgSmS+Oo/AAAAP1gBAAAAAAAAAeIDAACQAQAAAKqJP5M6bj+uBIEpkvjqPwAAAD93AQAAAAAAAAHjAwAAkAEAAABUSh2Z8nQ/rgSBKZL46j8AAAA/hwEAAAAAAAAB5AMAAJABAADgqCoMnE6AP64EgSmS+Oo/AAAAP4cBAAAAAAAAAeUDAACQAQAAoCewiesjhj+uBIEpkvjqPwAAAD+HAQAAAAAAAAHmAwAAkAEAAABm+MXi444/rgSBKZL46j8AAAA/lgEAAAAAAAAB5wMAAJABAABg8r4hmVySP64EgSmS+Oo/AAAAP5YBAAAAAAAAAegDAACQAQAAgBHjv5S8lj+EUe7iLA7rPwAAAD+mAQAAAAAAAAHpAwAAkAEAAODQpX48p5k/hFHu4iwO6z8AAAA/pgEAAAAAAAAB6gMAAJABAAAA8MkcOAeeP4RR7uIsDus/AAAAP7YBAAAAAAAAAesDAACQAQAAuFfG7e94oD+EUe7iLA7rPwAAAD+2AQAAAAAAAAHsAwAAkAEAAHC3J81D7qE/Wp5bnMcj6z8AAAA/tgEAAAAAAAAB7QMAAJABAABIZ9i87aiiP1qeW5zHI+s/AAAAP8UBAAAAAAAAAe4DAACQAQAAKBeJrJdjoz9anlucxyPrPwAAAD/FAQAAAAAAAAHvAwAAkAEAAFAxd9kV/7Q/NGlNfySV5j8AAAA/AAAAAAAAAAAB8AMAAJABAABQMXfZFf+0Pwq2uji/quY/AAAAPwAAAAAAAAAAAfEDAACQAQAAUDF32RX/tD/gAijyWcDmPwAAAD8fAAAAAAAAAAHyAwAAkAEAAFAxd9kV/7Q/tk+Vq/TV5j8AAAA/LwAAAAAAAAAB8wMAAJABAABQMXfZFf+0P4ycAmWP6+Y/AAAAPy8AAAAAAAAAAfQDAACQAQAAQIlP0WpctT84Nt3XxBbnPwAAAD8+AAAAAAAAAAH1AwAAkAEAAECJT9FqXLU/DoNKkV8s5z8AAAA/PgAAAAAAAAAB9gMAAJABAABAiU/Raly1P7ocJQSVV+c/AAAAP04AAAAAAAAAAfcDAACQAQAAQIlP0WpctT+QaZK9L23nPwAAAD9OAAAAAAAAAAH4AwAAkAEAAECJT9FqXLU/Zrb/dsqC5z8AAAA/XgAAAAAAAAAB+QMAAJABAABAiU/Raly1PxJQ2un/rec/AAAAP14AAAAAAAAAAfoDAACQAQAAQIlP0WpctT/onEejmsPnPwAAAD9eAAAAAAAAAAH7AwAAkAEAAECJT9FqXLU/vum0XDXZ5z8AAAA/bQAAAAAAAAAB/AMAAJABAAAs4SfJv7m1PxJQ2un/rec/AAAAP6wAAAAAAAAAAf0DAACQAQAALOEnyb+5tT9mtv92yoLnPwAAAD+7AAAAAAAAAAH+AwAAkAEAACzhJ8m/ubU/kGmSvS9t5z8AAAA/uwAAAAAAAAAB/wMAAJABAAAs4SfJv7m1P+TPt0r6Qec/AAAAP7sAAAAAAAAAAQAEAACQAQAALOEnyb+5tT8Og0qRXyznPwAAAD/LAAAAAAAAAAEBBAAAkAEAACzhJ8m/ubU/YulvHioB5z8AAAA/ywAAAAAAAAABAgQAAJABAAAs4SfJv7m1P4ycAmWP6+Y/AAAAP9sAAAAAAAAAAQMEAACQAQAALOEnyb+5tT/gAijyWcDmPwAAAD/bAAAAAAAAAAEEBAAAkAEAACzhJ8m/ubU/Cra6OL+q5j8AAAA/6gAAAAAAAAABBQQAAJABAAAs4SfJv7m1PzRpTX8kleY/AAAAP+oAAAAAAAAAAQYEAACQAQAAQIlP0WpctT9eHODFiX/mPwAAAD/6AAAAAAAAAAEHBAAAkAEAAFAxd9kV/7Q/Cra6OL+q5j8AAAA/KQEAAAAAAAABCAQAAJABAABQMXfZFf+0P7ZPlav01eY/AAAAPykBAAAAAAAAAQkEAACQAQAAUDF32RX/tD9i6W8eKgHnPwAAAD84AQAAAAAAAAEKBAAAkAEAAFAxd9kV/7Q/ODbd18QW5z8AAAA/OAEAAAAAAAABCwQAAJABAABQMXfZFf+0P+TPt0r6Qec/AAAAP0gBAAAAAAAAAQwEAACQAQAAUDF32RX/tD+QaZK9L23nPwAAAD9IAQAAAAAAAAENBAAAkAEAAFAxd9kV/7Q/Zrb/dsqC5z8AAAA/SAEAAAAAAAABDgQAAJABAABAiU/Raly1PxJQ2un/rec/AAAAP1gBAAAAAAAAAQ8EAACQAQAAQIlP0WpctT/onEejmsPnPwAAAD9YAQAAAAAAAAEQBAAAkAEAAECJT9FqXLU/vum0XDXZ5z8AAAA/WwEAAAAAAAABEQQAAJABAAAs4SfJv7m1P5Q2IhbQ7uc/AAAAP1sBAAAAAAAAARIEAACQAQAALOEnyb+5tT/onEejmsPnPwAAAD+KAQAAAAAAAAETBAAAkAEAACzhJ8m/ubU/ElDa6f+t5z8AAAA/mgEAAAAAAAABFAQAAJABAAAs4SfJv7m1P2a2/3bKguc/AAAAP5oBAAAAAAAAARUEAACQAQAAQIlP0WpctT+6HCUElVfnPwAAAD+pAQAAAAAAAAEWBAAAkAEAAECJT9FqXLU/DoNKkV8s5z8AAAA/qQEAAAAAAAABFwQAAJABAABQMXfZFf+0P4ycAmWP6+Y/AAAAP6kBAAAAAAAAARgEAACQAQAAZNme4cChtD+2T5Wr9NXmPwAAAD+5AQAAAAAAAAEZBAAAkAEAAHiBxulrRLQ/Cra6OL+q5j8AAAA/uQEAAAAAAAABGgQAAJABAACIKe7xFuezP14c4MWJf+Y/AAAAP8kBAAAAAAAAARsEAACQAQAAcLcnzUPuoT/gAijyWcDmPwAAAD8AAAAAAAAAAAEcBAAAkAEAAHC3J81D7qE/tk+Vq/TV5j8AAAA/AAAAAAAAAAABHQQAAJABAACQB3fdmTOhP2Lpbx4qAec/AAAAPy0AAAAAAAAAAR4EAACQAQAAuFfG7e94oD84Nt3XxBbnPwAAAD8tAAAAAAAAAAEfBAAAkAEAALhXxu3veKA/5M+3SvpB5z8AAAA/LQAAAAAAAAABIAQAAJABAACwTyv8i3yfP7ocJQSVV+c/AAAAPzwAAAAAAAAAASEEAACQAQAAsE8r/It8nz9mtv92yoLnPwAAAD9MAAAAAAAAAAEiBAAAkAEAAADwyRw4B54/PANtMGWY5z8AAAA/XAAAAAAAAAABIwQAAJABAAAA8MkcOAeePxJQ2un/rec/AAAAP2sAAAAAAAAAASQEAACQAQAAuFfG7e94oD+yggVTVFTmPwAAAD8AAAAAAAAAAAElBAAAkAEAAADwyRw4B54/3DWYmbk+5j8AAAA/EAAAAAAAAAABJgQAAJABAABQkGg95JGcP9w1mJm5PuY/AAAAPxAAAAAAAAAAAScEAACQAQAAkDAHXpAcmz+yggVTVFTmPwAAAD8gAAAAAAAAAAEoBAAAkAEAACBxRJ/oMZg/soIFU1RU5j8AAAA/IAAAAAAAAAABKQQAAJABAACAEeO/lLyWP4jPcgzvaeY/AAAAPy8AAAAAAAAAASoEAACQAQAA0LGB4EBHlT9eHODFiX/mPwAAAD8vAAAAAAAAAAErBAAAkAEAACBSIAHt0ZM/NGlNfySV5j8AAAA/LwAAAAAAAAABLAQAAJABAABg8r4hmVySPwq2uji/quY/AAAAPz8AAAAAAAAAAS0EAACQAQAAsJJdQkXnkD+2T5Wr9NXmPwAAAD8/AAAAAAAAAAEuBAAAkAEAAABm+MXi444/YulvHioB5z8AAAA/TwAAAAAAAAABLwQAAJABAACApjUHO/mLPw6DSpFfLOc/AAAAP08AAAAAAAAAATAEAACQAQAAgKY1Bzv5iz+6HCUElVfnPwAAAD9eAAAAAAAAAAExBAAAkAEAAICmNQc7+Ys/Zrb/dsqC5z8AAAA/XgAAAAAAAAABMgQAAJABAACApjUHO/mLPxJQ2un/rec/AAAAP24AAAAAAAAAATMEAACQAQAAAGb4xeLjjj/onEejmsPnPwAAAD9uAAAAAAAAAAE0BAAAkAEAALCSXUJF55A/lDYiFtDu5z8AAAA/bgAAAAAAAAABNQQAAJABAABg8r4hmVySP5Q2IhbQ7uc/AAAAP30AAAAAAAAAATYEAACQAQAAIFIgAe3Rkz9qg4/PagToPwAAAD99AAAAAAAAAAE3BAAAkAEAAIAR47+UvJY/QND8iAUa6D8AAAA/jQAAAAAAAAABOAQAAJABAADg0KV+PKeZP0DQ/IgFGug/AAAAP40AAAAAAAAAATkEAACQAQAAkDAHXpAcmz9A0PyIBRroPwAAAD+NAAAAAAAAAAE6BAAAkAEAAADwyRw4B54/aoOPz2oE6D8AAAA/nQAAAAAAAAABOwQAAJABAAC4V8bt73igP2qDj89qBOg/AAAAP50AAAAAAAAAATwEAACQAQAAcLcnzUPuoT+UNiIW0O7nPwAAAD+sAAAAAAAAAAE9BAAAkAEAACgXiayXY6M/vum0XDXZ5z8AAAA/rAAAAAAAAAABPgQAAJABAADgduqL69ikPxJQ2un/rec/AAAAP6wAAAAAAAAAAT8EAACQAQAAkNZLaz9Opj88A20wZZjnPwAAAD+8AAAAAAAAAAFABAAAkAEAAHCG/FrpCKc/kGmSvS9t5z8AAAA/vAAAAAAAAAABQQQAAJABAABINq1Kk8OnP+TPt0r6Qec/AAAAP8wAAAAAAAAAAUIEAACQAQAAKOZdOj1+qD8Og0qRXyznPwAAAD/MAAAAAAAAAAFDBAAAkAEAACjmXTo9fqg/YulvHioB5z8AAAA/2wAAAAAAAAABRAQAAJABAAAo5l06PX6oP4ycAmWP6+Y/AAAAP9sAAAAAAAAAAUUEAACQAQAAKOZdOj1+qD+2T5Wr9NXmPwAAAD/rAAAAAAAAAAFGBAAAkAEAAEg2rUqTw6c/Cra6OL+q5j8AAAA/6wAAAAAAAAABRwQAAJABAABwhvxa6QinPzRpTX8kleY/AAAAP+sAAAAAAAAAAUgEAACQAQAAkNZLaz9Opj9eHODFiX/mPwAAAD/6AAAAAAAAAAFJBAAAkAEAAOB26ovr2KQ/iM9yDO9p5j8AAAA/+gAAAAAAAAABSgQAAJABAAAoF4msl2OjP4jPcgzvaeY/AAAAPwoBAAAAAAAAAUsEAACQAQAAcLcnzUPuoT+yggVTVFTmPwAAAD8KAQAAAAAAAAFMBAAAkAEAALBPK/yLfJ8/soIFU1RU5j8AAAA/CgEAAAAAAAABTQQAAJABAABQkGg95JGcP7KCBVNUVOY/AAAAPygBAAAAAAAAAU4EAACQAQAALOEnyb+5tT+Iz3IM72nmPwAAAD8AAAAAAAAAAAFPBAAAkAEAACzhJ8m/ubU/XhzgxYl/5j8AAAA/AAAAAAAAAAABUAQAAJABAAAs4SfJv7m1PzRpTX8kleY/AAAAPxAAAAAAAAAAAVEEAACQAQAALOEnyb+5tT8Ktro4v6rmPwAAAD8QAAAAAAAAAAFSBAAAkAEAACzhJ8m/ubU/4AIo8lnA5j8AAAA/IAAAAAAAAAABUwQAAJABAAAs4SfJv7m1P4ycAmWP6+Y/AAAAPyAAAAAAAAAAAVQEAACQAQAAGDkAwRQXtj9i6W8eKgHnPwAAAD8vAAAAAAAAAAFVBAAAkAEAABg5AMEUF7Y/DoNKkV8s5z8AAAA/LwAAAAAAAAABVgQAAJABAAAYOQDBFBe2P+TPt0r6Qec/AAAAPz8AAAAAAAAAAVcEAACQAQAAGDkAwRQXtj+QaZK9L23nPwAAAD8/AAAAAAAAAAFYBAAAkAEAAAiR2LhpdLY/Zrb/dsqC5z8AAAA/TwAAAAAAAAABWQQAAJABAAAIkdi4aXS2PzwDbTBlmOc/AAAAP08AAAAAAAAAAVoEAACQAQAACJHYuGl0tj/onEejmsPnPwAAAD9PAAAAAAAAAAFbBAAAkAEAAPTosLC+0bY/lDYiFtDu5z8AAAA/bgAAAAAAAAABXAQAAJABAAD06LCwvtG2P+icR6Oaw+c/AAAAP50AAAAAAAAAAV0EAACQAQAACJHYuGl0tj8SUNrp/63nPwAAAD+dAAAAAAAAAAFeBAAAkAEAAAiR2LhpdLY/PANtMGWY5z8AAAA/rAAAAAAAAAABXwQAAJABAAAIkdi4aXS2P5Bpkr0vbec/AAAAP6wAAAAAAAAAAWAEAACQAQAAGDkAwRQXtj/kz7dK+kHnPwAAAD+sAAAAAAAAAAFhBAAAkAEAABg5AMEUF7Y/DoNKkV8s5z8AAAA/vAAAAAAAAAABYgQAAJABAAAYOQDBFBe2P2Lpbx4qAec/AAAAP7wAAAAAAAAAAWMEAACQAQAAGDkAwRQXtj+2T5Wr9NXmPwAAAD/MAAAAAAAAAAFkBAAAkAEAABg5AMEUF7Y/4AIo8lnA5j8AAAA/zAAAAAAAAAABZQQAAJABAAAYOQDBFBe2PzRpTX8kleY/AAAAP9sAAAAAAAAAAWYEAACQAQAACJHYuGl0tj9eHODFiX/mPwAAAD/bAAAAAAAAAAFnBAAAkAEAAAiR2LhpdLY/iM9yDO9p5j8AAAA/2wAAAAAAAAABaAQAAJABAAAIkdi4aXS2P7KCBVNUVOY/AAAAP+sAAAAAAAAAAWkEAACQAQAA9OiwsL7Rtj+Iz3IM72nmPwAAAD8aAQAAAAAAAAFqBAAAkAEAAPTosLC+0bY/NGlNfySV5j8AAAA/GgEAAAAAAAABawQAAJABAAD06LCwvtG2Pwq2uji/quY/AAAAPykBAAAAAAAAAWwEAACQAQAA9OiwsL7Rtj+2T5Wr9NXmPwAAAD8pAQAAAAAAAAFtBAAAkAEAAPTosLC+0bY/YulvHioB5z8AAAA/KQEAAAAAAAABbgQAAJABAAD06LCwvtG2Pzg23dfEFuc/AAAAPzkBAAAAAAAAAW8EAACQAQAA9OiwsL7Rtj/kz7dK+kHnPwAAAD85AQAAAAAAAAFwBAAAkAEAAPTosLC+0bY/uhwlBJVX5z8AAAA/SQEAAAAAAAABcQQAAJABAAD06LCwvtG2P5Bpkr0vbec/AAAAP0kBAAAAAAAAAXIEAACQAQAA9OiwsL7Rtj88A20wZZjnPwAAAD9YAQAAAAAAAAFzBAAAkAEAAAiR2LhpdLY/kGmSvS9t5z8AAAA/hwEAAAAAAAABdAQAAJABAAAIkdi4aXS2P7ocJQSVV+c/AAAAP4cBAAAAAAAAAXUEAACQAQAAGDkAwRQXtj8Og0qRXyznPwAAAD+XAQAAAAAAAAF2BAAAkAEAABg5AMEUF7Y/ODbd18QW5z8AAAA/lwEAAAAAAAABdwQAAJABAAAYOQDBFBe2P4ycAmWP6+Y/AAAAP6YBAAAAAAAAAXgEAACQAQAAGDkAwRQXtj+2T5Wr9NXmPwAAAD+mAQAAAAAAAAF5BAAAkAEAABg5AMEUF7Y/Cra6OL+q5j8AAAA/pgEAAAAAAAABegQAAJABAAAIkdi4aXS2PzRpTX8kleY/AAAAP7YBAAAAAAAAAXsEAACQAQAACJHYuGl0tj9eHODFiX/mPwAAAD+2AQAAAAAAAAF8BAAAkAEAAOR0rUTNdM0/iM9yDO9p5j8AAAA/AAAAAAAAAAABfQQAAJABAADkdK1EzXTNP14c4MWJf+Y/AAAAPwAAAAAAAAAAAX4EAACQAQAA2KCZwHejzT8Ktro4v6rmPwAAAD8vAAAAAAAAAAF/BAAAkAEAANigmcB3o80/tk+Vq/TV5j8AAAA/LwAAAAAAAAABgAQAAJABAADYoJnAd6PNP4ycAmWP6+Y/AAAAPz4AAAAAAAAAAYEEAACQAQAA2KCZwHejzT9i6W8eKgHnPwAAAD8+AAAAAAAAAAGCBAAAkAEAANigmcB3o80/DoNKkV8s5z8AAAA/TgAAAAAAAAABgwQAAJABAADYoJnAd6PNP7ocJQSVV+c/AAAAP04AAAAAAAAAAYQEAACQAQAA2KCZwHejzT+QaZK9L23nPwAAAD9OAAAAAAAAAAGFBAAAkAEAANigmcB3o80/PANtMGWY5z8AAAA/XgAAAAAAAAABhgQAAJABAADkdK1EzXTNPxJQ2un/rec/AAAAP14AAAAAAAAAAYcEAACQAQAA5HStRM10zT/onEejmsPnPwAAAD9tAAAAAAAAAAGIBAAAkAEAAOR0rUTNdM0/vum0XDXZ5z8AAAA/fQAAAAAAAAABiQQAAJABAADkdK1EzXTNP+icR6Oaw+c/AAAAP6wAAAAAAAAAAYoEAACQAQAA5HStRM10zT8SUNrp/63nPwAAAD+sAAAAAAAAAAGLBAAAkAEAAOR0rUTNdM0/Zrb/dsqC5z8AAAA/uwAAAAAAAAABjAQAAJABAADkdK1EzXTNP5Bpkr0vbec/AAAAP7sAAAAAAAAAAY0EAACQAQAA5HStRM10zT/kz7dK+kHnPwAAAD/LAAAAAAAAAAGOBAAAkAEAANigmcB3o80/ODbd18QW5z8AAAA/ywAAAAAAAAABjwQAAJABAADYoJnAd6PNP4ycAmWP6+Y/AAAAP9sAAAAAAAAAAZAEAACQAQAA2KCZwHejzT/gAijyWcDmPwAAAD/bAAAAAAAAAAGRBAAAkAEAANigmcB3o80/Cra6OL+q5j8AAAA/2wAAAAAAAAABkgQAAJABAADQzIU8ItLNP14c4MWJf+Y/AAAAP+oAAAAAAAAAAZMEAACQAQAA0MyFPCLSzT+Iz3IM72nmPwAAAD/qAAAAAAAAAAGUBAAAkAEAANDMhTwi0s0/soIFU1RU5j8AAAA/+gAAAAAAAAABlQQAAJABAADI+HG4zADOP9w1mJm5PuY/AAAAP/oAAAAAAAAAAZYEAACQAQAAyPhxuMwAzj+yggVTVFTmPwAAAD8pAQAAAAAAAAGXBAAAkAEAALwkXjR3L84/NGlNfySV5j8AAAA/RgEAAAAAAAABmAQAAJABAADI+HG4zADOPwq2uji/quY/AAAAP0YBAAAAAAAAAZkEAACQAQAAyPhxuMwAzj+2T5Wr9NXmPwAAAD9GAQAAAAAAAAGaBAAAkAEAAMj4cbjMAM4/jJwCZY/r5j8AAAA/VgEAAAAAAAABmwQAAJABAADI+HG4zADOPzg23dfEFuc/AAAAP1YBAAAAAAAAAZwEAACQAQAAyPhxuMwAzj8Og0qRXyznPwAAAD9mAQAAAAAAAAGdBAAAkAEAANDMhTwi0s0/5M+3SvpB5z8AAAA/ZgEAAAAAAAABngQAAJABAADQzIU8ItLNP5Bpkr0vbec/AAAAP3UBAAAAAAAAAZ8EAACQAQAA2KCZwHejzT/kz7dK+kHnPwAAAD+kAQAAAAAAAAGgBAAAkAEAANigmcB3o80/DoNKkV8s5z8AAAA/tAEAAAAAAAABoQQAAJABAADYoJnAd6PNPzg23dfEFuc/AAAAP7QBAAAAAAAAAaIEAACQAQAA2KCZwHejzT+MnAJlj+vmPwAAAD+0AQAAAAAAAAGjBAAAkAEAANigmcB3o80/tk+Vq/TV5j8AAAA/wwEAAAAAAAABpAQAAJABAADkdK1EzXTNP+ACKPJZwOY/AAAAP8MBAAAAAAAAAaUEAACQAQAA2KCZwHejzT8Ktro4v6rmPwAAAD/TAQAAAAAAAAGmBAAAkAEAAM5ayJyBy8M/QoHxWSf04j8AAAA/AAAAAAAAAAABpwQAAJABAADGhrQYLPrDP240hKCM3uI/AAAAPwAAAAAAAAAAAagEAACQAQAAvLKglNYoxD+W5xbn8cjiPwAAAD8QAAAAAAAAAAGpBAAAkAEAAKoKeYwrhsQ/wJqpLVez4j8AAAA/LwAAAAAAAAABqgQAAJABAACgNmUI1rTEP8CaqS1Xs+I/AAAAPz8AAAAAAAAAAasEAACQAQAAmGJRhIDjxD+W5xbn8cjiPwAAAD9OAAAAAAAAAAGsBAAAkAEAAI6OPQArEsU/bjSEoIze4j8AAAA/XgAAAAAAAAABrQQAAJABAACOjj0AKxLFP0KB8Vkn9OI/AAAAP20AAAAAAAAAAa4EAACQAQAAmGJRhIDjxD/GZzmG9zTjPwAAAD99AAAAAAAAAAGvBAAAkAEAAKA2ZQjWtMQ/nLSmP5JK4z8AAAA/fQAAAAAAAAABsAQAAJABAACqCnmMK4bEP3IBFPksYOM/AAAAP40AAAAAAAAAAbEEAACQAQAAtN6MEIFXxD9IToGyx3XjPwAAAD+NAAAAAAAAAAGyBAAAkAEAALyyoJTWKMQ/9OdbJf2g4z8AAAA/jQAAAAAAAAABswQAAJABAADGhrQYLPrDP8o0yd6XtuM/AAAAP5wAAAAAAAAAAbQEAACQAQAAzlrInIHLwz92zqNRzeHjPwAAAD+sAAAAAAAAAAG1BAAAkAEAANgu3CDXnMM/TBsRC2j34z8AAAA/rAAAAAAAAAABtgQAAJABAADiAvCkLG7DPyJofsQCDeQ/AAAAP7wAAAAAAAAAAbcEAACQAQAA2C7cINecwz/4tOt9nSLkPwAAAD/bAAAAAAAAAAG4BAAAkAEAAMaGtBgs+sM/+LTrfZ0i5D8AAAA/6gAAAAAAAAABuQQAAJABAAC8sqCU1ijEP/i0632dIuQ/AAAAP/oAAAAAAAAAAboEAACQAQAAtN6MEIFXxD/4tOt9nSLkPwAAAD/6AAAAAAAAAAG7BAAAkAEAAKA2ZQjWtMQ/+LTrfZ0i5D8AAAA/CgEAAAAAAAABvAQAAJABAACOjj0AKxLFPyJofsQCDeQ/AAAAPxkBAAAAAAAAAb0EAACQAQAAhLopfNVAxT8iaH7EAg3kPwAAAD8pAQAAAAAAAAG+BAAAkAEAAJhiUYSA48Q/lBqHjlFH4j8AAAA/AAAAAAAAAAABvwQAAJABAAC03owQgVfEP5Qah45RR+I/AAAAPwAAAAAAAAAAAcAEAACQAQAAvLKglNYoxD+UGoeOUUfiPwAAAD8QAAAAAAAAAAHBBAAAkAEAAMaGtBgs+sM/lBqHjlFH4j8AAAA/EAAAAAAAAAABwgQAAJABAADYLtwg15zDP2hn9EfsXOI/AAAAPx8AAAAAAAAAAcMEAACQAQAA4gLwpCxuwz9AtGEBh3LiPwAAAD8fAAAAAAAAAAHEBAAAkAEAAPSqF63XEMM/FAHPuiGI4j8AAAA/HwAAAAAAAAABxQQAAJABAAD8fisxLeLCP+xNPHS8neI/AAAAPy8AAAAAAAAAAcYEAACQAQAABlM/tYKzwj+W5xbn8cjiPwAAAD8vAAAAAAAAAAHHBAAAkAEAABj7Zr0tVsI/QoHxWSf04j8AAAA/PwAAAAAAAAAByAQAAJABAAAiz3pBgyfCP+4azMxcH+M/AAAAPz8AAAAAAAAAAckEAACQAQAALKOOxdj4wT+ctKY/kkrjPwAAAD8/AAAAAAAAAAHKBAAAkAEAACyjjsXY+ME/SE6Bssd14z8AAAA/TgAAAAAAAAABywQAAJABAAA0d6JJLsrBP/TnWyX9oOM/AAAAP04AAAAAAAAAAcwEAACQAQAANHeiSS7KwT+ggTaYMszjPwAAAD9eAAAAAAAAAAHNBAAAkAEAADR3okkuysE/TBsRC2j34z8AAAA/XgAAAAAAAAABzgQAAJABAAAso47F2PjBP/i0632dIuQ/AAAAP20AAAAAAAAAAc8EAACQAQAAIs96QYMnwj+kTsbw0k3kPwAAAD9tAAAAAAAAAAHQBAAAkAEAABj7Zr0tVsI/UOigYwh55D8AAAA/fQAAAAAAAAAB0QQAAJABAAAQJ1M52ITCPyY1Dh2jjuQ/AAAAP30AAAAAAAAAAdIEAACQAQAA/H4rMS3iwj/8gXvWPaTkPwAAAD99AAAAAAAAAAHTBAAAkAEAAPSqF63XEMM/0s7oj9i55D8AAAA/jQAAAAAAAAAB1AQAAJABAADiAvCkLG7DP6gbVklzz+Q/AAAAP40AAAAAAAAAAdUEAACQAQAAzlrInIHLwz+oG1ZJc8/kPwAAAD+cAAAAAAAAAAHWBAAAkAEAALyyoJTWKMQ/qBtWSXPP5D8AAAA/nAAAAAAAAAAB1wQAAJABAACgNmUI1rTEP6gbVklzz+Q/AAAAP5wAAAAAAAAAAdgEAACQAQAAjo49ACsSxT/SzuiP2LnkPwAAAD+sAAAAAAAAAAHZBAAAkAEAAHzmFfh/b8U//IF71j2k5D8AAAA/rAAAAAAAAAAB2gQAAJABAABgatprf/vFPyY1Dh2jjuQ/AAAAP7wAAAAAAAAAAdsEAACQAQAATsKyY9RYxj96mzOqbWPkPwAAAD+8AAAAAAAAAAHcBAAAkAEAADoai1sptsY/zgFZNzg45D8AAAA/vAAAAAAAAAAB3QQAAJABAAAocmNTfhPHPyJofsQCDeQ/AAAAP8sAAAAAAAAAAd4EAACQAQAAIJ5PzyhCxz92zqNRzeHjPwAAAD/LAAAAAAAAAAHfBAAAkAEAAAz2J8d9n8c/yjTJ3pe24z8AAAA/2wAAAAAAAAAB4AQAAJABAAAM9ifHfZ/HP0hOgbLHdeM/AAAAP9sAAAAAAAAAAeEEAACQAQAABCIUQyjOxz+ctKY/kkrjPwAAAD/qAAAAAAAAAAHiBAAAkAEAAAQiFEMozsc/Gs5eE8IJ4z8AAAA/6gAAAAAAAAAB4wQAAJABAAAEIhRDKM7HP0KB8Vkn9OI/AAAAP+oAAAAAAAAAAeQEAACQAQAADPYnx32fxz/AmqktV7PiPwAAAD/6AAAAAAAAAAHlBAAAkAEAABbKO0vTcMc/7E08dLyd4j8AAAA/+gAAAAAAAAAB5gQAAJABAAAocmNTfhPHPxQBz7ohiOI/AAAAPwoBAAAAAAAAAecEAACQAQAAMkZ319Pkxj9AtGEBh3LiPwAAAD8KAQAAAAAAAAHoBAAAkAEAAE7CsmPUWMY/aGf0R+xc4j8AAAA/GQEAAAAAAAAB6QQAAJABAABgatprf/vFP5Qah45RR+I/AAAAPxkBAAAAAAAAAeoEAACQAQAAfOYV+H9vxT+UGoeOUUfiPwAAAD8ZAQAAAAAAAAHrBAAAkAEAAJhiUYSA48Q/lBqHjlFH4j8AAAA/KQEAAAAAAAAB7AQAAJABAACqCnmMK4bEP5Qah45RR+I/AAAAPykBAAAAAAAAAe0EAACQAQAAxoa0GCz6wz+UGoeOUUfiPwAAAD85AQAAAAAAAAHuBAAAkAEAAOR0rUTNdM0/iM9yDO9p5j8AAAA/AAAAAAAAAAAB7wQAAJABAADkdK1EzXTNP14c4MWJf+Y/AAAAPwAAAAAAAAAAAfAEAACQAQAA2KCZwHejzT8Ktro4v6rmPwAAAD9MAAAAAAAAAAHxBAAAkAEAANDMhTwi0s0/4AIo8lnA5j8AAAA/TAAAAAAAAAAB8gQAAJABAADQzIU8ItLNP7ZPlav01eY/AAAAP0wAAAAAAAAAAfMEAACQAQAAyPhxuMwAzj+MnAJlj+vmPwAAAD9cAAAAAAAAAAH0BAAAkAEAALwkXjR3L84/YulvHioB5z8AAAA/XAAAAAAAAAAB9QQAAJABAAC8JF40dy/OPzg23dfEFuc/AAAAP2sAAAAAAAAAAfYEAACQAQAAtFBKsCFezj/kz7dK+kHnPwAAAD9rAAAAAAAAAAH3BAAAkAEAAKx8NizMjM4/uhwlBJVX5z8AAAA/ewAAAAAAAAAB+AQAAJABAACsfDYszIzOP2a2/3bKguc/AAAAP3sAAAAAAAAAAfkEAACQAQAAoKgiqHa7zj88A20wZZjnPwAAAD+LAAAAAAAAAAH6BAAAkAEAAKx8NizMjM4/kGmSvS9t5z8AAAA/yQAAAAAAAAAB+wQAAJABAAC0UEqwIV7OP7ocJQSVV+c/AAAAP8kAAAAAAAAAAfwEAACQAQAAvCReNHcvzj/kz7dK+kHnPwAAAD/ZAAAAAAAAAAH9BAAAkAEAAMj4cbjMAM4/ODbd18QW5z8AAAA/2QAAAAAAAAAB/gQAAJABAADI+HG4zADOP2Lpbx4qAec/AAAAP+gAAAAAAAAAAf8EAACQAQAA0MyFPCLSzT+MnAJlj+vmPwAAAD/oAAAAAAAAAAEABQAAkAEAANigmcB3o80/4AIo8lnA5j8AAAA/+AAAAAAAAAABAQUAAJABAADkdK1EzXTNPwq2uji/quY/AAAAP/gAAAAAAAAAAQIFAACQAQAA5HStRM10zT80aU1/JJXmPwAAAD8IAQAAAAAAAAEDBQAAkAEAAOxIwcgiRs0/XhzgxYl/5j8AAAA/CAEAAAAAAAABBAUAAJABAAD0HNVMeBfNP7KCBVNUVOY/AAAAPwgBAAAAAAAAAQUFAACQAQAA9BzVTHgXzT/cNZiZuT7mPwAAAD8XAQAAAAAAAAEGBQAAkAEAAADx6NDN6Mw/Bukq4B4p5j8AAAA/JwEAAAAAAAABBwUAAJABAAAIxfxUI7rMP1xPUG3p/eU/AAAAPycBAAAAAAAAAQgFAACQAQAAAPHo0M3ozD8G6SrgHinmPwAAAD9WAQAAAAAAAAEJBQAAkAEAAPQc1Ux4F80/3DWYmbk+5j8AAAA/ZQEAAAAAAAABCgUAAJABAADsSMHIIkbNP4jPcgzvaeY/AAAAP2UBAAAAAAAAAQsFAACQAQAA5HStRM10zT9eHODFiX/mPwAAAD91AQAAAAAAAAEMBQAAkAEAANigmcB3o80/Cra6OL+q5j8AAAA/dQEAAAAAAAABDQUAAJABAADQzIU8ItLNP+ACKPJZwOY/AAAAP3UBAAAAAAAAAQ4FAACQAQAAyPhxuMwAzj+MnAJlj+vmPwAAAD+FAQAAAAAAAAEPBQAAkAEAALwkXjR3L84/ODbd18QW5z8AAAA/hQEAAAAAAAABEAUAAJABAAC0UEqwIV7OPw6DSpFfLOc/AAAAP5QBAAAAAAAAAREFAACQAQAArHw2LMyMzj+6HCUElVfnPwAAAD+UAQAAAAAAAAESBQAAkAEAAKCoIqh2u84/kGmSvS9t5z8AAAA/pAEAAAAAAAABEwUAAJABAACY1A4kIerOPzwDbTBlmOc/AAAAP6QBAAAAAAAAARQFAACQAQAAkAD7n8sYzz8SUNrp/63nPwAAAD+0AQAAAAAAAAEVBQAAkAEAAIQs5xt2R88/6JxHo5rD5z8AAAA/tAEAAAAAAAABFgUAAJABAACELOcbdkfPP5Q2IhbQ7uc/AAAAP8MBAAAAAAAAARcFAACQAQAAkAD7n8sYzz++6bRcNdnnPwAAAD/iAQAAAAAAAAEYBQAAkAEAAJjUDiQh6s4/ElDa6f+t5z8AAAA/8gEAAAAAAAABGQUAAJABAACgqCKodrvOPzwDbTBlmOc/AAAAP/IBAAAAAAAAARoFAACQAQAArHw2LMyMzj+QaZK9L23nPwAAAD8CAgAAAAAAAAEbBQAAkAEAALRQSrAhXs4/5M+3SvpB5z8AAAA/AgIAAAAAAAABHAUAAJABAAC8JF40dy/OPzg23dfEFuc/AAAAPwICAAAAAAAAAR0FAACQAQAAyPhxuMwAzj9i6W8eKgHnPwAAAD8RAgAAAAAAAAEeBQAAkAEAAMj4cbjMAM4/tk+Vq/TV5j8AAAA/EQIAAAAAAAABHwUAAJABAACgl5iGYtTSP0wbEQto9+M/AAAAPwAAAAAAAAAAASAFAACQAQAAqmusCril0j92zqNRzeHjPwAAAD8QAAAAAAAAAAEhBQAAkAEAALI/wI4Nd9I/ds6jUc3h4z8AAAA/EAAAAAAAAAABIgUAAJABAAC2KcpQuF/SP6CBNpgyzOM/AAAAPxAAAAAAAAAAASMFAACQAQAAvBPUEmNI0j+ggTaYMszjPwAAAD8fAAAAAAAAAAEkBQAAkAEAAMTn55a4GdI/oIE2mDLM4z8AAAA/HwAAAAAAAAABJQUAAJABAADK0fFYYwLSP8o0yd6XtuM/AAAAPx8AAAAAAAAAASYFAACQAQAA0qUF3bjT0T/KNMnel7bjPwAAAD8vAAAAAAAAAAEnBQAAkAEAANaPD59jvNE/yjTJ3pe24z8AAAA/PgAAAAAAAAABKAUAAJABAADgYyMjuY3RP8o0yd6XtuM/AAAAPz4AAAAAAAAAASkFAACQAQAA5E0t5WN20T/KNMnel7bjPwAAAD8+AAAAAAAAAAEqBQAAkAEAAOg3N6cOX9E/yjTJ3pe24z8AAAA/TgAAAAAAAAABKwUAAJABAADwIUFpuUfRP8o0yd6XtuM/AAAAP14AAAAAAAAAASwFAACQAQAA6Dc3pw5f0T+ggTaYMszjPwAAAD99AAAAAAAAAAEtBQAAkAEAAORNLeVjdtE/oIE2mDLM4z8AAAA/fQAAAAAAAAABLgUAAJABAADgYyMjuY3RP3bOo1HN4eM/AAAAP40AAAAAAAAAAS8FAACQAQAA2nkZYQ6l0T92zqNRzeHjPwAAAD+NAAAAAAAAAAEwBQAAkAEAANKlBd2409E/ds6jUc3h4z8AAAA/nAAAAAAAAAABMQUAAJABAADK0fFYYwLSP0wbEQto9+M/AAAAP5wAAAAAAAAAATIFAACQAQAAwP3d1A0x0j9MGxELaPfjPwAAAD+sAAAAAAAAAAEzBQAAkAEAALYpylC4X9I/Imh+xAIN5D8AAAA/rAAAAAAAAAABNAUAAJABAACuVbbMYo7SPyJofsQCDeQ/AAAAP6wAAAAAAAAAATUFAACQAQAApIGiSA290j/4tOt9nSLkPwAAAD+7AAAAAAAAAAE2BQAAkAEAAJytjsS369I/+LTrfZ0i5D8AAAA/uwAAAAAAAAABNwUAAJABAACS2XpAYhrTP84BWTc4OOQ/AAAAP8sAAAAAAAAAATgFAACQAQAAiAVnvAxJ0z/OAVk3ODjkPwAAAD/LAAAAAAAAAAE5BQAAkAEAAIQbXfphYNM/pE7G8NJN5D8AAAA/ywAAAAAAAAABOgUAAJABAACAMVM4t3fTP6ROxvDSTeQ/AAAAP9sAAAAAAAAAATsFAACQAQAAju9wfrcx0z/OAVk3ODjkPwAAAD8KAQAAAAAAAAE8BQAAkAEAAJLZekBiGtM/zgFZNzg45D8AAAA/CgEAAAAAAAABPQUAAJABAACcrY7Et+vSP84BWTc4OOQ/AAAAPxkBAAAAAAAAAT4FAACQAQAApIGiSA290j/4tOt9nSLkPwAAAD8ZAQAAAAAAAAE/BQAAkAEAALI/wI4Nd9I/+LTrfZ0i5D8AAAA/KQEAAAAAAAABQAUAAJABAAC8E9QSY0jSPyJofsQCDeQ/AAAAPykBAAAAAAAAAUEFAACQAQAAxOfnlrgZ0j8iaH7EAg3kPwAAAD8pAQAAAAAAAAFCBQAAkAEAANKlBd2409E/TBsRC2j34z8AAAA/OAEAAAAAAAABQwUAAJABAADaeRlhDqXRP0wbEQto9+M/AAAAPzgBAAAAAAAAAUQFAACQAQAA5E0t5WN20T9MGxELaPfjPwAAAD9IAQAAAAAAAAFFBQAAkAEAAPAhQWm5R9E/TBsRC2j34z8AAAA/SAEAAAAAAAABRgUAAJABAAD69VTtDhnRP3bOo1HN4eM/AAAAP1gBAAAAAAAAAUcFAACQAQAA/t9er7kB0T92zqNRzeHjPwAAAD9YAQAAAAAAAAFIBQAAkAEAAALKaHFk6tA/ds6jUc3h4z8AAAA/WAEAAAAAAAABSQUAAJABAAD+316vuQHRP3bOo1HN4eM/AAAAP3YBAAAAAAAAAUoFAACQAQAA+vVU7Q4Z0T9MGxELaPfjPwAAAD+GAQAAAAAAAAFLBQAAkAEAAOg3N6cOX9E/TBsRC2j34z8AAAA/hgEAAAAAAAABTAUAAJABAADgYyMjuY3RP0wbEQto9+M/AAAAP5UBAAAAAAAAAU0FAACQAQAA0qUF3bjT0T8iaH7EAg3kPwAAAD+VAQAAAAAAAAFOBQAAkAEAAMTn55a4GdI/+LTrfZ0i5D8AAAA/pQEAAAAAAAABTwUAAJABAAC2KcpQuF/SP/i0632dIuQ/AAAAP6UBAAAAAAAAAVAFAACQAQAAqmusCril0j/OAVk3ODjkPwAAAD+0AQAAAAAAAAFRBQAAkAEAAJbDhAINA9M/pE7G8NJN5D8AAAA/tAEAAAAAAAABUgUAAJABAACIBWe8DEnTP3qbM6ptY+Q/AAAAP7QBAAAAAAAAAVMFAACQAQAAekdJdgyP0z9Q6KBjCHnkPwAAAD/EAQAAAAAAAAFUBQAAkAEAAG6JKzAM1dM/UOigYwh55D8AAAA/xAEAAAAAAAABVQUAAJABAACuVbbMYo7SP+ACKPJZwOY/AAAAPwAAAAAAAAAAAVYFAACQAQAAqmusCril0j8Ktro4v6rmPwAAAD8AAAAAAAAAAAFXBQAAkAEAAKSBokgNvdI/Cra6OL+q5j8AAAA/HwAAAAAAAAABWAUAAJABAACcrY7Et+vSPwq2uji/quY/AAAAPz8AAAAAAAAAAVkFAACQAQAAktl6QGIa0z8Ktro4v6rmPwAAAD9OAAAAAAAAAAFaBQAAkAEAAI7vcH63MdM/Cra6OL+q5j8AAAA/TgAAAAAAAAABWwUAAJABAACIBWe8DEnTP+ACKPJZwOY/AAAAP14AAAAAAAAAAVwFAACQAQAAhBtd+mFg0z+2T5Wr9NXmPwAAAD9uAAAAAAAAAAFdBQAAkAEAAIAxUzi3d9M/YulvHioB5z8AAAA/fQAAAAAAAAABXgUAAJABAACAMVM4t3fTPzg23dfEFuc/AAAAP30AAAAAAAAAAV8FAACQAQAAgDFTOLd30z8Og0qRXyznPwAAAD+NAAAAAAAAAAFgBQAAkAEAAIQbXfphYNM/uhwlBJVX5z8AAAA/nAAAAAAAAAABYQUAAJABAACO73B+tzHTP7ocJQSVV+c/AAAAP6wAAAAAAAAAAWIFAACQAQAAktl6QGIa0z+QaZK9L23nPwAAAD+8AAAAAAAAAAFjBQAAkAEAAJytjsS369I/kGmSvS9t5z8AAAA/ywAAAAAAAAABZAUAAJABAACgl5iGYtTSP5Bpkr0vbec/AAAAP8sAAAAAAAAAAWUFAACQAQAAnK2OxLfr0j+6HCUElVfnPwAAAD/6AAAAAAAAAAFmBQAAkAEAAJbDhAINA9M/uhwlBJVX5z8AAAA/CgEAAAAAAAABZwUAAJABAACO73B+tzHTP5Bpkr0vbec/AAAAPxkBAAAAAAAAAWgFAACQAQAAiAVnvAxJ0z+QaZK9L23nPwAAAD8pAQAAAAAAAAFpBQAAkAEAAIQbXfphYNM/Zrb/dsqC5z8AAAA/OQEAAAAAAAABagUAAJABAACAMVM4t3fTPxJQ2un/rec/AAAAP0gBAAAAAAAAAWsFAACQAQAAgDFTOLd30z/onEejmsPnPwAAAD9YAQAAAAAAAAFsBQAAkAEAAIgFZ7wMSdM/vum0XDXZ5z8AAAA/aAEAAAAAAAABbQUAAJABAACO73B+tzHTP5Q2IhbQ7uc/AAAAP2gBAAAAAAAAAW4FAACQAQAAktl6QGIa0z+UNiIW0O7nPwAAAD93AQAAAAAAAAFvBQAAkAEAAJbDhAINA9M/lDYiFtDu5z8AAAA/dwEAAAAAAAABcAUAAJABAACcrY7Et+vSP5Q2IhbQ7uc/AAAAP4cBAAAAAAAAAXEFAACQAQAApIGiSA290j9qg4/PagToPwAAAD+HAQAAAAAAAAFyBQAAkAEAAKprrAq4pdI/aoOPz2oE6D8AAAA/hwEAAAAAAAABcwUAAJABAACuVbbMYo7SP2qDj89qBOg/AAAAP5QBAAAAAAAAAXQFAACQAQAAsj/Ajg130j+UNiIW0O7nPwAAAD+UAQAAAAAAAAF1BQAAkAEAALYpylC4X9I/lDYiFtDu5z8AAAA/pAEAAAAAAAABdgUAAJABAAC8E9QSY0jSP77ptFw12ec/AAAAP6QBAAAAAAAAAXcFAACQAQAAxOfnlrgZ0j/onEejmsPnPwAAAD+0AQAAAAAAAAF4BQAAkAEAAMTn55a4GdI/Zrb/dsqC5z8AAAA/wwEAAAAAAAABeQUAAJABAACyP8CODXfSPzScvSaEE+Y/AAAAPwAAAAAAAAAAAXoFAACQAQAAwP3d1A0x0j/cNZiZuT7mPwAAAD8AAAAAAAAAAAF7BQAAkAEAAMTn55a4GdI/soIFU1RU5j8AAAA/AAAAAAAAAAABfAUAAJABAADOu/saDuvRP14c4MWJf+Y/AAAAPw8AAAAAAAAAAX0FAACQAQAA0qUF3bjT0T8Ktro4v6rmPwAAAD8PAAAAAAAAAAF+BQAAkAEAANaPD59jvNE/tk+Vq/TV5j8AAAA/HwAAAAAAAAABfwUAAJABAADaeRlhDqXRP4ycAmWP6+Y/AAAAPx8AAAAAAAAAAYAFAACQAQAA2nkZYQ6l0T84Nt3XxBbnPwAAAD8fAAAAAAAAAAGBBQAAkAEAANp5GWEOpdE/5M+3SvpB5z8AAAA/LgAAAAAAAAABggUAAJABAADaeRlhDqXRP5Bpkr0vbec/AAAAPy4AAAAAAAAAAYMFAACQAQAA1o8Pn2O80T88A20wZZjnPwAAAD8+AAAAAAAAAAGEBQAAkAEAANKlBd2409E/6JxHo5rD5z8AAAA/PgAAAAAAAAABhQUAAJABAADOu/saDuvRP5Q2IhbQ7uc/AAAAP04AAAAAAAAAAYYFAACQAQAAxOfnlrgZ0j9qg4/PagToPwAAAD9OAAAAAAAAAAGHBQAAkAEAALwT1BJjSNI/Fh1qQqAv6D8AAAA/TgAAAAAAAAABiAUAAJABAACyP8CODXfSP+xp1/s6Reg/AAAAP10AAAAAAAAAAYkFAACQAQAAqmusCril0j/CtkS11VroPwAAAD9dAAAAAAAAAAGKBQAAkAEAAJytjsS369I/mAOybnBw6D8AAAA/bQAAAAAAAAABiwUAAJABAACO73B+tzHTP5gDsm5wcOg/AAAAP20AAAAAAAAAAYwFAACQAQAAgDFTOLd30z+YA7JucHDoPwAAAD9tAAAAAAAAAAGNBQAAkAEAAHZdP7RhptM/mAOybnBw6D8AAAA/fQAAAAAAAAABjgUAAJABAABonyFuYezTP8K2RLXVWug/AAAAP30AAAAAAAAAAY8FAACQAQAAWuEDKGEy1D/sadf7OkXoPwAAAD+MAAAAAAAAAAGQBQAAkAEAAFIN8KMLYdQ/Fh1qQqAv6D8AAAA/jAAAAAAAAAABkQUAAJABAABIOdwfto/UP0DQ/IgFGug/AAAAP5wAAAAAAAAAAZIFAACQAQAAPmXIm2C+1D+UNiIW0O7nPwAAAD+cAAAAAAAAAAGTBQAAkAEAAD5lyJtgvtQ/6JxHo5rD5z8AAAA/qwAAAAAAAAABlAUAAJABAAA6e77ZtdXUP2a2/3bKguc/AAAAP6sAAAAAAAAAAZUFAACQAQAAOnu+2bXV1D+6HCUElVfnPwAAAD+rAAAAAAAAAAGWBQAAkAEAADp7vtm11dQ/DoNKkV8s5z8AAAA/uwAAAAAAAAABlwUAAJABAAA+ZcibYL7UP2Lpbx4qAec/AAAAP7sAAAAAAAAAAZgFAACQAQAARE/SXQun1D+2T5Wr9NXmPwAAAD/LAAAAAAAAAAGZBQAAkAEAAEg53B+2j9Q/Cra6OL+q5j8AAAA/ywAAAAAAAAABmgUAAJABAABSDfCjC2HUPzRpTX8kleY/AAAAP8sAAAAAAAAAAZsFAACQAQAAYMsN6gsb1D+Iz3IM72nmPwAAAD/aAAAAAAAAAAGcBQAAkAEAAGifIW5h7NM/soIFU1RU5j8AAAA/2gAAAAAAAAABnQUAAJABAAByczXytr3TP9w1mJm5PuY/AAAAP+oAAAAAAAAAAZ4FAACQAQAAgDFTOLd30z8G6SrgHinmPwAAAD/qAAAAAAAAAAGfBQAAkAEAAIgFZ7wMSdM/Bukq4B4p5j8AAAA/+gAAAAAAAAABoAUAAJABAACS2XpAYhrTPwbpKuAeKeY/AAAAP/oAAAAAAAAAAaEFAACQAQAAlsOEAg0D0z8G6SrgHinmPwAAAD/6AAAAAAAAAAGiBQAAkAEAAKCXmIZi1NI/Bukq4B4p5j8AAAA/CQEAAAAAAAABowUAAJABAACkgaJIDb3SP9w1mJm5PuY/AAAAPxkBAAAAAAAAAaQFAACQAQAAnWh73Mt06T8ozGgSC5qcPwAAAD8AAAAAAAAAAAGlBQAAkAEAAKNShZ52Xek/cDG/5LPmmT8AAAA/HwAAAAAAAAABpgUAAJABAACnPI9gIUbpPyjMaBILmpw/AAAAPy8AAAAAAAAAAacFAACQAQAAqTGUwXY66T8ozGgSC5qcPwAAAD8+AAAAAAAAAAGoBQAAkAEAAKsmmSLMLuk/KMxoEguanD8AAAA/PgAAAAAAAAABqQUAAJABAACvEKPkdhfpP+hmEkBiTZ8/AAAAP00AAAAAAAAAAaoFAACQAQAAswWoRcwL6T/YAN62XAChPwAAAD9dAAAAAAAAAAGrBQAAkAEAALX6rKYhAOk/OM6yTQhaoj8AAAA/XQAAAAAAAAABrAUAAJABAAC55LZozOjoP5Sbh+Szs6M/AAAAP20AAAAAAAAAAa0FAACQAQAAvdm7ySHd6D9YNjESC2emPwAAAD9tAAAAAAAAAAGuBQAAkAEAAL3Zu8kh3eg/uAMGqbbApz8AAAA/fAAAAAAAAAABrwUAAJABAAC9zsAqd9HoPwzR2j9iGqk/AAAAP3wAAAAAAAAAAbAFAACQAQAAvc7AKnfR6D/Qa4Rtuc2rPwAAAD98AAAAAAAAAAGxBQAAkAEAAL3OwCp30eg/MDlZBGUnrT8AAAA/jAAAAAAAAAABsgUAAJABAAC92bvJId3oP5AGLpsQga4/AAAAP5sAAAAAAAAAAbMFAACQAQAAt++xB3f06D+QBi6bEIGuPwAAAD+rAAAAAAAAAAG0BQAAkAEAALX6rKYhAOk/kAYumxCBrj8AAAA/qwAAAAAAAAABtQUAAJABAACvEKPkdhfpP5AGLpsQga4/AAAAP7sAAAAAAAAAAbYFAACQAQAArxuegyEj6T8wOVkEZSetPwAAAD+7AAAAAAAAAAG3BQAAkAEAAKsmmSLMLuk/0GuEbbnNqz8AAAA/ygAAAAAAAAABuAUAAJABAACnPI9gIUbpP2yer9YNdKo/AAAAP8oAAAAAAAAAAbkFAACQAQAApUeK/8tR6T8M0do/YhqpPwAAAD/KAAAAAAAAAAG6BQAAkAEAAKNShZ52Xek/uAMGqbbApz8AAAA/2gAAAAAAAAABuwUAAJABAAChXYA9IWnpP1g2MRILZ6Y/AAAAP9oAAAAAAAAAAbwFAACQAQAAnWh73Mt06T+Um4fks7OjPwAAAD/qAAAAAAAAAAG9BQAAkAEAAJtzdnt2gOk/OM6yTQhaoj8AAAA/6gAAAAAAAAABvgUAAJABAACZfnEaIYzpP+hmEkBiTZ8/AAAAP/kAAAAAAAAAAb8FAACQAQAAnWh73Mt06T/oZhJAYk2fPwAAAD8oAQAAAAAAAAHABQAAkAEAAKFdgD0haek/2ADetlwAoT8AAAA/KAEAAAAAAAABwQUAAJABAACjUoWedl3pPzjOsk0IWqI/AAAAPygBAAAAAAAAAcIFAACQAQAApUeK/8tR6T/8aFx7Xw2lPwAAAD84AQAAAAAAAAHDBQAAkAEAAKc8j2AhRuk/WDYxEgtnpj8AAAA/OAEAAAAAAAABxAUAAJABAACpMZTBdjrpPwzR2j9iGqk/AAAAP0cBAAAAAAAAAcUFAACQAQAAqyaZIswu6T/Qa4Rtuc2rPwAAAD9HAQAAAAAAAAHGBQAAkAEAAK8Qo+R2F+k/kAYumxCBrj8AAAA/VwEAAAAAAAABxwUAAJABAACzBahFzAvpP6jQa+QzmrA/AAAAP1cBAAAAAAAAAcgFAACQAQAAtfqspiEA6T+4BKtGtaCyPwAAAD9XAQAAAAAAAAHJBQAAkAEAALX6rKYhAOk/GNJ/3WD6sz8AAAA/ZwEAAAAAAAABygUAAJABAAC377EHd/ToP3ifVHQMVLU/AAAAP2cBAAAAAAAAAcsFAACQAQAAt++xB3f06D+M05PWjVq3PwAAAD92AQAAAAAAAAHMBQAAkAEAALnktmjM6Og/6KBobTm0uD8AAAA/dgEAAAAAAAABzQUAAJABAAC55LZozOjoP0xuPQTlDbo/AAAAP4YBAAAAAAAAAc4FAACQAQAAueS2aMzo6D+oOxKbkGe7PwAAAD+GAQAAAAAAAAHPBQAAkAEAALfvsQd39Og/BAnnMTzBvD8AAAA/hgEAAAAAAAAB0AUAAJABAAC377EHd/ToP7RvUf0Rbr0/AAAAP5UBAAAAAAAAAdEFAACQAQAAtfqspiEA6T9k1rvI5xq+PwAAAD+VAQAAAAAAAAHSBQAAkAEAAK8Qo+R2F+k/yKOQX5N0vz8AAAA/pQEAAAAAAAAB0wUAAJABAACvG56DISPpP8ijkF+TdL8/AAAAP6UBAAAAAAAAAdQFAACQAQAAqTGUwXY66T/Io5Bfk3S/PwAAAD+1AQAAAAAAAAHVBQAAkAEAAKc8j2AhRuk/yKOQX5N0vz8AAAA/tQEAAAAAAAAB1gUAAJABAACjUoWedl3pPxQ9JpS9x74/AAAAP8QBAAAAAAAAAdcFAACQAQAAoV2APSFp6T9k1rvI5xq+PwAAAD/EAQAAAAAAAAHYBQAAkAEAAJ1oe9zLdOk/tG9R/RFuvT8AAAA/1AEAAAAAAAAB2QUAAJABAACZfnEaIYzpPwQJ5zE8wbw/AAAAP9QBAAAAAAAAAdoFAACQAQAAl4lsucuX6T+oOxKbkGe7PwAAAD/UAQAAAAAAAAHbBQAAkAEAAJOfYvcgr+k/TG49BOUNuj8AAAA/5AEAAAAAAAAB3AUAAJABAACPql2Wy7rpPzjOsk0IWqI/AAAAPwAAAAAAAAAAAd0FAACQAQAAi8BT1CDS6T84zrJNCFqiPwAAAD8PAAAAAAAAAAHeBQAAkAEAAInLTnPL3ek/OM6yTQhaoj8AAAA/DwAAAAAAAAAB3wUAAJABAACF4USxIPXpPzjOsk0IWqI/AAAAPx8AAAAAAAAAAeAFAACQAQAAgew/UMsA6j84zrJNCFqiPwAAAD8fAAAAAAAAAAHhBQAAkAEAAIH3Ou91DOo/OM6yTQhaoj8AAAA/LwAAAAAAAAAB4gUAAJABAAB9AjaOIBjqPzjOsk0IWqI/AAAAPy8AAAAAAAAAAeMFAACQAQAAeRgszHUv6j84zrJNCFqiPwAAAD8vAAAAAAAAAAHkBQAAkAEAAHcjJ2sgO+o/OM6yTQhaoj8AAAA/PgAAAAAAAAAB5QUAAJABAABzLiIKy0bqPzjOsk0IWqI/AAAAPz4AAAAAAAAAAeYFAACQAQAAczkdqXVS6j84zrJNCFqiPwAAAD9OAAAAAAAAAAHnBQAAkAEAAI+qXZbLuuk/MDlZBGUnrT8AAAA/AAAAAAAAAAAB6AUAAJABAACNtVg1dsbpPzA5WQRlJ60/AAAAPwAAAAAAAAAAAekFAACQAQAAi8BT1CDS6T8wOVkEZSetPwAAAD8AAAAAAAAAAAHqBQAAkAEAAIfWSRJ26ek/MDlZBGUnrT8AAAA/DwAAAAAAAAAB6wUAAJABAACF4USxIPXpP9BrhG25zas/AAAAPw8AAAAAAAAAAewFAACQAQAAgew/UMsA6j/Qa4Rtuc2rPwAAAD8fAAAAAAAAAAHtBQAAkAEAAH0CNo4gGOo/0GuEbbnNqz8AAAA/HwAAAAAAAAAB7gUAAJABAAB5GCzMdS/qP9BrhG25zas/AAAAPy4AAAAAAAAAAe8FAACQAQAAdyMnayA76j9snq/WDXSqPwAAAD8uAAAAAAAAAAHwBQAAkAEAAHM5Hal1Uuo/bJ6v1g10qj8AAAA/LgAAAAAAAAAB8QUAAJABAABvRBhIIF7qP2yer9YNdKo/AAAAPz4AAAAAAAAAAfIFAACQAQAAWafr3h/H6j8M0do/YhqpPwAAAD8AAAAAAAAAAAHzBQAAkAEAAFmn694fx+o/0GuEbbnNqz8AAAA/EAAAAAAAAAAB9AUAAJABAABbnPA/dbvqP5AGLpsQga4/AAAAPxAAAAAAAAAAAfUFAACQAQAAW5zwP3W76j/o0wIyvNqvPwAAAD8QAAAAAAAAAAH2BQAAkAEAAFuc8D91u+o/qNBr5DOasD8AAAA/HwAAAAAAAAAB9wUAAJABAABbnPA/dbvqP1g31q8JR7E/AAAAPy8AAAAAAAAAAfgFAACQAQAAWafr3h/H6j+o0GvkM5qwPwAAAD9uAAAAAAAAAAH5BQAAkAEAAFmn694fx+o/kAYumxCBrj8AAAA/bgAAAAAAAAAB+gUAAJABAABXsuZ9ytLqPzA5WQRlJ60/AAAAP30AAAAAAAAAAfsFAACQAQAAV7LmfcrS6j/Qa4Rtuc2rPwAAAD99AAAAAAAAAAH8BQAAkAEAAFW94Rx13uo/bJ6v1g10qj8AAAA/fQAAAAAAAAAB/QUAAJABAABVveEcdd7qPwzR2j9iGqk/AAAAP40AAAAAAAAAAf4FAACQAQAAU8jcux/q6j9YNjESC2emPwAAAD+NAAAAAAAAAAH/BQAAkAEAAE3e0vl0Aes//Ghce18NpT8AAAA/nAAAAAAAAAABAAYAAJABAABL6c2YHw3rP/xoXHtfDaU/AAAAP6wAAAAAAAAAAQEGAACQAQAASfTIN8oY6z9YNjESC2emPwAAAD+8AAAAAAAAAAECBgAAkAEAAEf/w9Z0JOs/DNHaP2IaqT8AAAA/ywAAAAAAAAABAwYAAJABAABH/8PWdCTrP2yer9YNdKo/AAAAP8sAAAAAAAAAAQQGAACQAQAAR//D1nQk6z/Qa4Rtuc2rPwAAAD/bAAAAAAAAAAEFBgAAkAEAAEf/w9Z0JOs/MDlZBGUnrT8AAAA/2wAAAAAAAAABBgYAAJABAABJ9Mg3yhjrP5AGLpsQga4/AAAAP+sAAAAAAAAAAQcGAACQAQAASfTIN8oY6z/o0wIyvNqvPwAAAD/6AAAAAAAAAAEIBgAAkAEAAEvpzZgfDes/kAYumxCBrj8AAAA/KQEAAAAAAAABCQYAAJABAABJ9Mg3yhjrPzA5WQRlJ60/AAAAPykBAAAAAAAAAQoGAACQAQAASfTIN8oY6z9snq/WDXSqPwAAAD85AQAAAAAAAAELBgAAkAEAAEf/w9Z0JOs/DNHaP2IaqT8AAAA/OQEAAAAAAAABDAYAAJABAABH/8PWdCTrP7gDBqm2wKc/AAAAP0gBAAAAAAAAAQ0GAACQAQAARQq/dR8w6z/8aFx7Xw2lPwAAAD9IAQAAAAAAAAEOBgAAkAEAAD8gtbN0R+s/lJuH5LOzoz8AAAA/WAEAAAAAAAABDwYAAJABAAA9K7BSH1PrPzjOsk0IWqI/AAAAP2gBAAAAAAAAARAGAACQAQAAOUGmkHRq6z84zrJNCFqiPwAAAD93AQAAAAAAAAERBgAAkAEAADdMoS8fdus/lJuH5LOzoz8AAAA/hwEAAAAAAAABEgYAAJABAAA1V5zOyYHrP/xoXHtfDaU/AAAAP5YBAAAAAAAAARMGAACQAQAANVeczsmB6z9YNjESC2emPwAAAD+WAQAAAAAAAAEUBgAAkAEAADFil210jes/DNHaP2IaqT8AAAA/pgEAAAAAAAABFQYAAJABAAAxYpdtdI3rP2yer9YNdKo/AAAAP6YBAAAAAAAAARYGAACQAQAAMWKXbXSN6z/Qa4Rtuc2rPwAAAD+2AQAAAAAAAAEXBgAAkAEAADFil210jes/MDlZBGUnrT8AAAA/tgEAAAAAAAABGAYAAJABAAAxYpdtdI3rP5AGLpsQga4/AAAAP8UBAAAAAAAAARkGAACQAQAAMWKXbXSN6z8wOVkEZSetPwAAAD/0AQAAAAAAAAEaBgAAkAEAACmOg+kevOs/6PtriQWAlD8AAAA/AAAAAAAAAAABGwYAAJABAAAnmX6IycfrP7CWFbdcM5c/AAAAPwAAAAAAAAAAARwGAACQAQAAI6R5J3TT6z8ozGgSC5qcPwAAAD8AAAAAAAAAAAEdBgAAkAEAACOvdMYe3+s/2ADetlwAoT8AAAA/EAAAAAAAAAABHgYAAJABAAAfum9lyerrPzjOsk0IWqI/AAAAPxAAAAAAAAAAAR8GAACQAQAAHcVqBHT26z/8aFx7Xw2lPwAAAD8gAAAAAAAAAAEgBgAAkAEAAB3FagR09us/WDYxEgtnpj8AAAA/LwAAAAAAAAABIQYAAJABAAAb0GWjHgLsP7gDBqm2wKc/AAAAPz8AAAAAAAAAASIGAACQAQAAH7pvZcnq6z+wlhW3XDOXPwAAAD8AAAAAAAAAAAEjBgAAkAEAAB+6b2XJ6us/KMxoEguanD8AAAA/DwAAAAAAAAABJAYAAJABAAAjr3TGHt/rP+hmEkBiTZ8/AAAAPw8AAAAAAAAAASUGAACQAQAAI690xh7f6z84zrJNCFqiPwAAAD8PAAAAAAAAAAEmBgAAkAEAACOkeSd00+s/lJuH5LOzoz8AAAA/HwAAAAAAAAABJwYAAJABAAAjpHkndNPrP/xoXHtfDaU/AAAAPx8AAAAAAAAAASgGAACQAQAAJ5l+iMnH6z9YNjESC2emPwAAAD8uAAAAAAAAAAEpBgAAkAEAACeZfojJx+s/DNHaP2IaqT8AAAA/LgAAAAAAAAABKgYAAJABAAAjr3TGHt/rPyhhwluuzJE/AAAAPwAAAAAAAAAAASsGAACQAQAAH7pvZcnq6z/o+2uJBYCUPwAAAD8AAAAAAAAAAAEsBgAAkAEAAB+6b2XJ6us/cDG/5LPmmT8AAAA/EAAAAAAAAAABLQYAAJABAAAfum9lyerrPyjMaBILmpw/AAAAPx8AAAAAAAAAAS4GAACQAQAAH7pvZcnq6z/oZhJAYk2fPwAAAD8fAAAAAAAAAAEvBgAAkAEAAB+6b2XJ6us/2ADetlwAoT8AAAA/LwAAAAAAAAABMAYAAJABAAAfum9lyerrP5Sbh+Szs6M/AAAAPy8AAAAAAAAAATEGAACQAQAAH7pvZcnq6z/8aFx7Xw2lPwAAAD8vAAAAAAAAAAEyBgAAkAEAAB+6b2XJ6us/uAMGqbbApz8AAAA/PwAAAAAAAAABMwYAAJABAAArg4hKdLDrP+hmEkBiTZ8/AAAAPwAAAAAAAAAAATQGAACQAQAAJ5l+iMnH6z/oZhJAYk2fPwAAAD8PAAAAAAAAAAE1BgAAkAEAACOkeSd00+s/6GYSQGJNnz8AAAA/HwAAAAAAAAABNgYAAJABAAAjr3TGHt/rP9gA3rZcAKE/AAAAPx8AAAAAAAAAATcGAACQAQAAHcVqBHT26z/YAN62XAChPwAAAD8uAAAAAAAAAAE4BgAAkAEAABvQZaMeAuw/2ADetlwAoT8AAAA/LgAAAAAAAAABOQYAAJABAAAX5lvhcxnsP+hmEkBiTZ8/AAAAPy4AAAAAAAAAAToGAACQAQAAFfFWgB4l7D/oZhJAYk2fPwAAAD8+AAAAAAAAAAE7BgAAkAEAABH8UR/JMOw/6GYSQGJNnz8AAAA/PgAAAAAAAAABPAYAAJABAAANEkhdHkjsP+hmEkBiTZ8/AAAAP04AAAAAAAAAAT0GAACQAQAA67b9rR337D9AV94AAMyIPwAAAD8AAAAAAAAAAAE+BgAAkAEAAO+gB3DI3+w/0IwxXK4yjj8AAAA/AAAAAAAAAAABPwYAAJABAADxlQzRHdTsPyhhwluuzJE/AAAAPwAAAAAAAAAAAUAGAACQAQAA9YoRMnPI7D/o+2uJBYCUPwAAAD8QAAAAAAAAAAFBBgAAkAEAAPV/FpPIvOw/6PtriQWAlD8AAAA/EAAAAAAAAAABQgYAAJABAAD5dBv0HbHsP3Axv+Sz5pk/AAAAPyAAAAAAAAAAAUMGAACQAQAA/V4ltsiZ7D8ozGgSC5qcPwAAAD8gAAAAAAAAAAFEBgAAkAEAAP9TKhcejuw/2ADetlwAoT8AAAA/IAAAAAAAAAABRQYAAJABAAADPjTZyHbsP5Sbh+Szs6M/AAAAPy8AAAAAAAAAAUYGAACQAQAABzM5Oh5r7D/8aFx7Xw2lPwAAAD8vAAAAAAAAAAFHBgAAkAEAAAkoPptzX+w/uAMGqbbApz8AAAA/PwAAAAAAAAABSAYAAJABAAALHUP8yFPsP2yer9YNdKo/AAAAPz8AAAAAAAAAAUkGAACQAQAACx1D/MhT7D/Qa4Rtuc2rPwAAAD9OAAAAAAAAAAFKBgAAkAEAAA0SSF0eSOw/kAYumxCBrj8AAAA/TgAAAAAAAAABSwYAAJABAAANEkhdHkjsP+jTAjK82q8/AAAAP04AAAAAAAAAAUwGAACQAQAADRJIXR5I7D+o0GvkM5qwPwAAAD9eAAAAAAAAAAFNBgAAkAEAAA0SSF0eSOw/WDfWrwlHsT8AAAA/XgAAAAAAAAABTgYAAJABAAAJKD6bc1/sP7gEq0a1oLI/AAAAP24AAAAAAAAAAU8GAACQAQAABzM5Oh5r7D+4BKtGtaCyPwAAAD9uAAAAAAAAAAFQBgAAkAEAAAM+NNnIduw/aGsVEotNsz8AAAA/fQAAAAAAAAABUQYAAJABAAD/UyoXHo7sP2hrFRKLTbM/AAAAP30AAAAAAAAAAVIGAACQAQAA/V4ltsiZ7D9oaxUSi02zPwAAAD+QAAAAAAAAAAFTBgAAkAEAAPl0G/Qdsew/aGsVEotNsz8AAAA/kAAAAAAAAAABVAYAAJABAAD1fxaTyLzsP7gEq0a1oLI/AAAAP6AAAAAAAAAAAVUGAACQAQAA9YoRMnPI7D+4BKtGtaCyPwAAAD+gAAAAAAAAAAFWBgAAkAEAAO+gB3DI3+w/CJ5Ae9/zsT8AAAA/oAAAAAAAAAABVwYAAJABAADtqwIPc+vsPwieQHvf87E/AAAAP68AAAAAAAAAAVgGAACQAQAA4eLpKcgl7T/o+2uJBYCUPwAAAD8AAAAAAAAAAAFZBgAAkAEAAN/t5MhyMe0/sJYVt1wzlz8AAAA/AAAAAAAAAAABWgYAAJABAADd+N9nHT3tP3Axv+Sz5pk/AAAAPxAAAAAAAAAAAVsGAACQAQAA2QPbBshI7T/oZhJAYk2fPwAAAD8fAAAAAAAAAAFcBgAAkAEAANkO1qVyVO0/2ADetlwAoT8AAAA/LwAAAAAAAAABXQYAAJABAADZDtalclTtP5Sbh+Szs6M/AAAAPz4AAAAAAAAAAV4GAACQAQAA2Q7WpXJU7T/8aFx7Xw2lPwAAAD9OAAAAAAAAAAFfBgAAkAEAANUZ0UQdYO0//Ghce18NpT8AAAA/XgAAAAAAAAABYAYAAJABAADTJMzjx2vtP+j7a4kFgJQ/AAAAPwAAAAAAAAAAAWEGAACQAQAA1RnRRB1g7T+wlhW3XDOXPwAAAD8PAAAAAAAAAAFiBgAAkAEAANkD2wbISO0/KMxoEguanD8AAAA/HwAAAAAAAAABYwYAAJABAADd+N9nHT3tP+hmEkBiTZ8/AAAAPx8AAAAAAAAAAWQGAACQAQAA3fjfZx097T/YAN62XAChPwAAAD8fAAAAAAAAAAFlBgAAkAEAAN/t5MhyMe0/OM6yTQhaoj8AAAA/LwAAAAAAAAABZgYAAJABAADh4ukpyCXtP/xoXHtfDaU/AAAAPz4AAAAAAAAAAWcGAACQAQAA49fuih0a7T9YNjESC2emPwAAAD9OAAAAAAAAAAFoBgAAkAEAANkD2wbISO0/0IwxXK4yjj8AAAA/AAAAAAAAAAABaQYAAJABAADZA9sGyEjtPyhhwluuzJE/AAAAPwAAAAAAAAAAAWoGAACQAQAA2QPbBshI7T+wlhW3XDOXPwAAAD8PAAAAAAAAAAFrBgAAkAEAANkD2wbISO0/cDG/5LPmmT8AAAA/DwAAAAAAAAABbAYAAJABAADZA9sGyEjtPyjMaBILmpw/AAAAPx8AAAAAAAAAAW0GAACQAQAA2QPbBshI7T/oZhJAYk2fPwAAAD8fAAAAAAAAAAFuBgAAkAEAANkD2wbISO0/2ADetlwAoT8AAAA/LwAAAAAAAAABbwYAAJABAADd+N9nHT3tPzjOsk0IWqI/AAAAPy8AAAAAAAAAAXAGAACQAQAA3fjfZx097T/8aFx7Xw2lPwAAAD8+AAAAAAAAAAFxBgAAkAEAAN/t5MhyMe0/WDYxEgtnpj8AAAA/TgAAAAAAAAABcgYAAJABAADj1+6KHRrtPyjMaBILmpw/AAAAPwAAAAAAAAAAAXMGAACQAQAA3+3kyHIx7T/oZhJAYk2fPwAAAD8PAAAAAAAAAAF0BgAAkAEAANkD2wbISO0/6GYSQGJNnz8AAAA/DwAAAAAAAAABdQYAAJABAADZDtalclTtP+hmEkBiTZ8/AAAAPw8AAAAAAAAAAXYGAACQAQAA1RnRRB1g7T/oZhJAYk2fPwAAAD8fAAAAAAAAAAF3BgAAkAEAANEvx4Jyd+0/6GYSQGJNnz8AAAA/HwAAAAAAAAABeAYAAJABAADPOsIhHYPtP+hmEkBiTZ8/AAAAPy8AAAAAAAAAAXkGAACQAQAAy1C4X3Ka7T/oZhJAYk2fPwAAAD8vAAAAAAAAAAF6BgAAkAEAAMdbs/4cpu0/6GYSQGJNnz8AAAA/LwAAAAAAAAABewYAAJABAADFZq6dx7HtP+hmEkBiTZ8/AAAAPz4AAAAAAAAAAXwGAACQAQAAx1uz/hym7T8InkB73/OxPwAAAD8AAAAAAAAAAAF9BgAAkAEAAMNxqTxyve0/qNBr5DOasD8AAAA/AAAAAAAAAAABfgYAAJABAADDcak8cr3tP+jTAjK82q8/AAAAPwAAAAAAAAAAAX8GAACQAQAAwXyk2xzJ7T8wOVkEZSetPwAAAD8PAAAAAAAAAAGABgAAkAEAAL2Smhly4O0/0GuEbbnNqz8AAAA/DwAAAAAAAAABgQYAAJABAAC5nZW4HOztPwzR2j9iGqk/AAAAPx8AAAAAAAAAAYIGAACQAQAAuaiQV8f37T9YNjESC2emPwAAAD8fAAAAAAAAAAGDBgAAkAEAALWzi/ZxA+4/lJuH5LOzoz8AAAA/HwAAAAAAAAABhAYAAJABAACzvoaVHA/uP9gA3rZcAKE/AAAAPy8AAAAAAAAAAYUGAACQAQAAscmBNMca7j/oZhJAYk2fPwAAAD8vAAAAAAAAAAGGBgAAkAEAAK/UfNNxJu4/cDG/5LPmmT8AAAA/PgAAAAAAAAABhwYAAJABAACr33dyHDLuP7CWFbdcM5c/AAAAPz4AAAAAAAAAAYgGAACQAQAAq+pyEcc97j8oYcJbrsyRPwAAAD9OAAAAAAAAAAGJBgAAkAEAAKvfd3IcMu4/sJYVt1wzlz8AAAA/jAAAAAAAAAABigYAAJABAACr33dyHDLuP3Axv+Sz5pk/AAAAP4wAAAAAAAAAAYsGAACQAQAAq993chwy7j/oZhJAYk2fPwAAAD+cAAAAAAAAAAGMBgAAkAEAAKvfd3IcMu4/2ADetlwAoT8AAAA/nAAAAAAAAAABjQYAAJABAACr33dyHDLuPzjOsk0IWqI/AAAAP5wAAAAAAAAAAY4GAACQAQAAq+pyEcc97j/8aFx7Xw2lPwAAAD+sAAAAAAAAAAGPBgAAkAEAAKf1bbBxSe4/WDYxEgtnpj8AAAA/rAAAAAAAAAABkAYAAJABAACn9W2wcUnuP7gDBqm2wKc/AAAAP7sAAAAAAAAAAZEGAACQAQAApQBpTxxV7j8M0do/YhqpPwAAAD+7AAAAAAAAAAGSBgAAkAEAAKMLZO7GYO4/bJ6v1g10qj8AAAA/uwAAAAAAAAABkwYAAJABAACdIVosHHjuP9BrhG25zas/AAAAP8sAAAAAAAAAAZQGAACQAQAAnSxVy8aD7j8wOVkEZSetPwAAAD/aAAAAAAAAAAGVBgAAkAEAAJk3UGpxj+4/kAYumxCBrj8AAAA/2gAAAAAAAAABlgYAAJABAACXQksJHJvuP5AGLpsQga4/AAAAP9oAAAAAAAAAAZcGAACQAQAAlU1GqMam7j/o0wIyvNqvPwAAAD/qAAAAAAAAAAGYBgAAkAEAAJdCSwkcm+4/qNBr5DOasD8AAAA/CQEAAAAAAAABmQYAAJABAACdLFXLxoPuP1g31q8JR7E/AAAAPwkBAAAAAAAAAZoGAACQAQAAnSFaLBx47j9YN9avCUexPwAAAD8ZAQAAAAAAAAGbBgAAkAEAAKMLZO7GYO4/WDfWrwlHsT8AAAA/GQEAAAAAAAABnAYAAJABAACn9W2wcUnuP1g31q8JR7E/AAAAPxkBAAAAAAAAAZ0GAACQAQAAq993chwy7j9YN9avCUexPwAAAD8pAQAAAAAAAAGeBgAAkAEAALHJgTTHGu4/WDfWrwlHsT8AAAA/KQEAAAAAAAABnwYAAJABAAC1s4v2cQPuPwieQHvf87E/AAAAPzgBAAAAAAAAAaAGAACQAQAAuZ2VuBzs7T8InkB73/OxPwAAAD84AQAAAAAAAAGhBgAAkAEAAL2Smhly4O0/CJ5Ae9/zsT8AAAA/SAEAAAAAAAABogYAAJABAADBfKTbHMntPwieQHvf87E/AAAAP0gBAAAAAAAAAaMGAACQAQAAw3GpPHK97T8InkB73/OxPwAAAD9IAQAAAAAAAAGkBgAAkAEAAMVmrp3Hse0/uASrRrWgsj8AAAA/VwEAAAAAAAABpQYAAJABAADDcak8cr3tP1g31q8JR7E/AAAAP3cBAAAAAAAAAaYGAACQAQAAwXyk2xzJ7T+o0GvkM5qwPwAAAD93AQAAAAAAAAGnBgAAkAEAAH27FN5wG+8/sJYVt1wzlz8AAAA/AAAAAAAAAAABqAYAAJABAAB9uxTecBvvPyjMaBILmpw/AAAAPxAAAAAAAAAAAakGAACQAQAAfbAZP8YP7z/YAN62XAChPwAAAD8QAAAAAAAAAAGqBgAAkAEAAH2wGT/GD+8/OM6yTQhaoj8AAAA/HwAAAAAAAAABqwYAAJABAACBpR6gGwTvP/xoXHtfDaU/AAAAPx8AAAAAAAAAAawGAACQAQAAgaUeoBsE7z9YNjESC2emPwAAAD8vAAAAAAAAAAGtBgAAkAEAAIGlHqAbBO8/DNHaP2IaqT8AAAA/LwAAAAAAAAABrgYAAJABAACDmiMBcfjuP9BrhG25zas/AAAAPz4AAAAAAAAAAa8GAACQAQAAg5ojAXH47j8wOVkEZSetPwAAAD8+AAAAAAAAAAGwBgAAkAEAAIOaIwFx+O4/6NMCMrzarz8AAAA/PgAAAAAAAAABsQYAAJABAACDmiMBcfjuP6jQa+QzmrA/AAAAP04AAAAAAAAAAbIGAACQAQAAh48oYsbs7j9YN9avCUexPwAAAD9OAAAAAAAAAAGzBgAAkAEAAIePKGLG7O4/CJ5Ae9/zsT8AAAA/XgAAAAAAAAABtAYAAJABAACHjyhixuzuP7gEq0a1oLI/AAAAP14AAAAAAAAAAbUGAACQAQAAh48oYsbs7j8Y0n/dYPqzPwAAAD9tAAAAAAAAAAG2BgAAkAEAAIePKGLG7O4/uASrRrWgsj8AAAA/jQAAAAAAAAABtwYAAJABAACRYzzmG77uP+j7a4kFgJQ/AAAAPwAAAAAAAAAAAbgGAACQAQAAj243hcbJ7j+wlhW3XDOXPwAAAD8AAAAAAAAAAAG5BgAAkAEAAIt5MiRx1e4/sJYVt1wzlz8AAAA/AAAAAAAAAAABugYAAJABAACHjyhixuzuP7CWFbdcM5c/AAAAPxAAAAAAAAAAAbsGAACQAQAAg5ojAXH47j+wlhW3XDOXPwAAAD8QAAAAAAAAAAG8BgAAkAEAAH2wGT/GD+8/sJYVt1wzlz8AAAA/HwAAAAAAAAABvQYAAJABAAB30QocxjLvP7CWFbdcM5c/AAAAPx8AAAAAAAAAAb4GAACQAQAAc+cAWhtK7z+wlhW3XDOXPwAAAD8fAAAAAAAAAAG/BgAAkAEAAG/99pdwYe8/sJYVt1wzlz8AAAA/LwAAAAAAAAABwAYAAJABAABpE+3VxXjvP7CWFbdcM5c/AAAAPy8AAAAAAAAAAcEGAACQAQAAZSnjExuQ7z/o+2uJBYCUPwAAAD8/AAAAAAAAAAHCBgAAkAEAAGE/2VFwp+8/sJYVt1wzlz8AAAA/PwAAAAAAAAABwwYAAJABAABbVc+Pxb7vP7CWFbdcM5c/AAAAP04AAAAAAAAAAcQGAACQAQAAV2vFzRrW7z+wlhW3XDOXPwAAAD9OAAAAAAAAAAHFBgAAkAEAAFV2wGzF4e8/sJYVt1wzlz8AAAA/TgAAAAAAAAABxgYAAJABAABTgbsLcO3vP7CWFbdcM5c/AAAAP14AAAAAAAAAAccGAACQAQAAUYy2qhr57z+wlhW3XDOXPwAAAD9tAAAAAAAAAAHIBgAAkAEAAKFdgD0haek/Eu6F1s3NxT8AAAA/AAAAAAAAAAAByQYAAJABAACjUoWedl3pPxLuhdbNzcU/AAAAPxAAAAAAAAAAAcoGAACQAQAApUeK/8tR6T8S7oXWzc3FPwAAAD8QAAAAAAAAAAHLBgAAkAEAAKc8j2AhRuk/aiE7vDgkxj8AAAA/EAAAAAAAAAABzAYAAJABAACrJpkizC7pP2ohO7w4JMY/AAAAPyAAAAAAAAAAAc0GAACQAQAArxuegyEj6T/CVPCho3rGPwAAAD8gAAAAAAAAAAHOBgAAkAEAALMFqEXMC+k/Goilhw7Rxj8AAAA/IAAAAAAAAAABzwYAAJABAAC1+qymIQDpP3K7Wm15J8c/AAAAPy8AAAAAAAAAAdAGAACQAQAAt++xB3f06D/I7g9T5H3HPwAAAD8vAAAAAAAAAAHRBgAAkAEAAL3Zu8kh3eg/JCLFOE/Uxz8AAAA/PwAAAAAAAAAB0gYAAJABAAC9zsAqd9HoP3pVeh66Ksg/AAAAPz8AAAAAAAAAAdMGAACQAQAAwcPFi8zF6D8qvOTpj9fIPwAAAD9PAAAAAAAAAAHUBgAAkAEAAMHDxYvMxeg/gu+Zz/otyT8AAAA/TwAAAAAAAAAB1QYAAJABAADBw8WLzMXoP9oiT7VlhMk/AAAAP14AAAAAAAAAAdYGAACQAQAAvc7AKnfR6D8uVgSb0NrJPwAAAD9uAAAAAAAAAAHXBgAAkAEAAL3Zu8kh3eg/LlYEm9DayT8AAAA/fQAAAAAAAAAB2AYAAJABAAC55LZozOjoPy5WBJvQ2sk/AAAAP30AAAAAAAAAAdkGAACQAQAAtfqspiEA6T8uVgSb0NrJPwAAAD+NAAAAAAAAAAHaBgAAkAEAALMFqEXMC+k/2iJPtWWEyT8AAAA/jQAAAAAAAAAB2wYAAJABAACvG56DISPpP9oiT7VlhMk/AAAAP40AAAAAAAAAAdwGAACQAQAAqyaZIswu6T+C75nP+i3JPwAAAD+dAAAAAAAAAAHdBgAAkAEAAKc8j2AhRuk/Krzk6Y/XyD8AAAA/nQAAAAAAAAAB3gYAAJABAAClR4r/y1HpP9KILwQlgcg/AAAAP6wAAAAAAAAAAd8GAACQAQAAo1KFnnZd6T96VXoeuirIPwAAAD+sAAAAAAAAAAHgBgAAkAEAAJ1oe9zLdOk/JCLFOE/Uxz8AAAA/rAAAAAAAAAAB4QYAAJABAACbc3Z7doDpP8juD1Pkfcc/AAAAP7wAAAAAAAAAAeIGAACQAQAAmX5xGiGM6T9yu1pteSfHPwAAAD+8AAAAAAAAAAHjBgAAkAEAAJeJbLnLl+k/crtabXknxz8AAAA/zAAAAAAAAAAB5AYAAJABAACZfnEaIYzpP3K7Wm15J8c/AAAAP+sAAAAAAAAAAeUGAACQAQAAm3N2e3aA6T8kIsU4T9THPwAAAD/6AAAAAAAAAAHmBgAAkAEAAJ1oe9zLdOk/elV6HroqyD8AAAA/+gAAAAAAAAAB5wYAAJABAAChXYA9IWnpP9KILwQlgcg/AAAAPwoBAAAAAAAAAegGAACQAQAAo1KFnnZd6T8qvOTpj9fIPwAAAD8KAQAAAAAAAAHpBgAAkAEAAKVHiv/LUek/2iJPtWWEyT8AAAA/CgEAAAAAAAAB6gYAAJABAACpMZTBdjrpP4aJuYA7Mco/AAAAPxoBAAAAAAAAAesGAACQAQAAqyaZIswu6T848CNMEd7KPwAAAD8aAQAAAAAAAAHsBgAAkAEAAK8bnoMhI+k/6FaOF+eKyz8AAAA/KQEAAAAAAAAB7QYAAJABAACvEKPkdhfpP5i9+OK8N8w/AAAAPykBAAAAAAAAAe4GAACQAQAAswWoRcwL6T+iVxiU/TrNPwAAAD8pAQAAAAAAAAHvBgAAkAEAALMFqEXMC+k/UL6CX9PnzT8AAAA/OQEAAAAAAAAB8AYAAJABAACzBahFzAvpP6jxN0U+Ps4/AAAAPzkBAAAAAAAAAfEGAACQAQAAtfqspiEA6T9YWKIQFOvOPwAAAD9JAQAAAAAAAAHyBgAAkAEAALMFqEXMC+k/sotX9n5Bzz8AAAA/SQEAAAAAAAAB8wYAAJABAACzBahFzAvpPwq/DNzpl88/AAAAP1gBAAAAAAAAAfQGAACQAQAArxCj5HYX6T9i8sHBVO7PPwAAAD9YAQAAAAAAAAH1BgAAkAEAAKsmmSLMLuk/iSyWRpVN0D8AAAA/aAEAAAAAAAAB9gYAAJABAACpMZTBdjrpP4kslkaVTdA/AAAAP2gBAAAAAAAAAfcGAACQAQAApzyPYCFG6T+JLJZGlU3QPwAAAD93AQAAAAAAAAH4BgAAkAEAAKNShZ52Xek/3ZK7018i0D8AAAA/dwEAAAAAAAAB+QYAAJABAAChXYA9IWnpP92Su9NfItA/AAAAP4cBAAAAAAAAAfoGAACQAQAAm3N2e3aA6T9i8sHBVO7PPwAAAD+HAQAAAAAAAAH7BgAAkAEAAJl+cRohjOk/Cr8M3OmXzz8AAAA/hwEAAAAAAAAB/AYAAJABAACVlGdYdqPpP7KLV/Z+Qc8/AAAAP5cBAAAAAAAAAf0GAACQAQAAk59i9yCv6T8AJe0qqZTOPwAAAD+XAQAAAAAAAAH+BgAAkAEAAI+qXZbLuuk/qPE3RT4+zj8AAAA/pgEAAAAAAAAB/wYAAJABAACF4USxIPXpP8JU8KGjesY/AAAAPwAAAAAAAAAAAQAHAACQAQAAgfc673UM6j/CVPCho3rGPwAAAD8QAAAAAAAAAAEBBwAAkAEAAH0CNo4gGOo/wlTwoaN6xj8AAAA/EAAAAAAAAAABAgcAAJABAAB7DTEtyyPqP8JU8KGjesY/AAAAPx8AAAAAAAAAAQMHAACQAQAAdyMnayA76j/CVPCho3rGPwAAAD8fAAAAAAAAAAEEBwAAkAEAAHMuIgrLRuo/wlTwoaN6xj8AAAA/LwAAAAAAAAABBQcAAJABAABzOR2pdVLqP8JU8KGjesY/AAAAPy8AAAAAAAAAAQYHAACQAQAAbU8T58pp6j/CVPCho3rGPwAAAD8+AAAAAAAAAAEHBwAAkAEAAGtaDoZ1deo/wlTwoaN6xj8AAAA/TgAAAAAAAAABCAcAAJABAABrWg6GdXXqPxqIpYcO0cY/AAAAP14AAAAAAAAAAQkHAACQAQAAh9ZJEnbp6T/SiC8EJYHIPwAAAD8AAAAAAAAAAAEKBwAAkAEAAIXhRLEg9ek/Krzk6Y/XyD8AAAA/AAAAAAAAAAABCwcAAJABAACB9zrvdQzqPyq85OmP18g/AAAAPxAAAAAAAAAAAQwHAACQAQAAew0xLcsj6j8qvOTpj9fIPwAAAD8fAAAAAAAAAAENBwAAkAEAAHkYLMx1L+o/Krzk6Y/XyD8AAAA/HwAAAAAAAAABDgcAAJABAAB3IydrIDvqPyq85OmP18g/AAAAPx8AAAAAAAAAAQ8HAACQAQAAczkdqXVS6j8qvOTpj9fIPwAAAD8vAAAAAAAAAAEQBwAAkAEAAG9EGEggXuo/0ogvBCWByD8AAAA/LwAAAAAAAAABEQcAAJABAABtTxPnymnqP9KILwQlgcg/AAAAPz8AAAAAAAAAARIHAACQAQAAYYb6ASCk6j+QI9kxfDTLPwAAAD8AAAAAAAAAAAETBwAAkAEAAGGG+gEgpOo/6FaOF+eKyz8AAAA/AAAAAAAAAAABFAcAAJABAABfkfWgyq/qP0CKQ/1R4cs/AAAAPwAAAAAAAAAAARUHAACQAQAAW5zwP3W76j+QI9kxfDTLPwAAAD8+AAAAAAAAAAEWBwAAkAEAAFmn694fx+o/OPAjTBHeyj8AAAA/TgAAAAAAAAABFwcAAJABAABXsuZ9ytLqP4aJuYA7Mco/AAAAP04AAAAAAAAAARgHAACQAQAAV7LmfcrS6j8uVgSb0NrJPwAAAD9dAAAAAAAAAAEZBwAAkAEAAFey5n3K0uo/2iJPtWWEyT8AAAA/XQAAAAAAAAABGgcAAJABAABXsuZ9ytLqP4Lvmc/6Lck/AAAAP20AAAAAAAAAARsHAACQAQAAVb3hHHXe6j/SiC8EJYHIPwAAAD9tAAAAAAAAAAEcBwAAkAEAAFW94Rx13uo/elV6HroqyD8AAAA/fQAAAAAAAAABHQcAAJABAABVveEcdd7qPyQixThP1Mc/AAAAP30AAAAAAAAAAR4HAACQAQAAVb3hHHXe6j9yu1pteSfHPwAAAD99AAAAAAAAAAEfBwAAkAEAAFW94Rx13uo/Goilhw7Rxj8AAAA/jAAAAAAAAAABIAcAAJABAABTyNy7H+rqP2ohO7w4JMY/AAAAP4wAAAAAAAAAASEHAACQAQAAU8jcux/q6j8S7oXWzc3FPwAAAD+cAAAAAAAAAAEiBwAAkAEAAFPI3Lsf6uo/vrrQ8GJ3xT8AAAA/nAAAAAAAAAABIwcAAJABAABTyNy7H+rqPwxUZiWNysQ/AAAAP6sAAAAAAAAAASQHAACQAQAAUdPXWsr16j+0ILE/InTEPwAAAD+rAAAAAAAAAAElBwAAkAEAAFHT11rK9eo/XO37WbcdxD8AAAA/qwAAAAAAAAABJgcAAJABAABR09dayvXqPwS6RnRMx8M/AAAAP7sAAAAAAAAAAScHAACQAQAAUdPXWsr16j+shpGO4XDDPwAAAD/LAAAAAAAAAAEoBwAAkAEAAE3e0vl0Aes//B8nwwvEwj8AAAA/2gAAAAAAAAABKQcAAJABAABR09dayvXqP6Tscd2gbcI/AAAAP+oAAAAAAAAAASoHAACQAQAAU8jcux/q6j9UU9yodhrDPwAAAD8ZAQAAAAAAAAErBwAAkAEAAFPI3Lsf6uo/BLpGdEzHwz8AAAA/KAEAAAAAAAABLAcAAJABAABTyNy7H+rqP1zt+1m3HcQ/AAAAPygBAAAAAAAAAS0HAACQAQAAVb3hHHXe6j8MVGYljcrEPwAAAD84AQAAAAAAAAEuBwAAkAEAAFW94Rx13uo/vrrQ8GJ3xT8AAAA/OAEAAAAAAAABLwcAAJABAABVveEcdd7qPxLuhdbNzcU/AAAAPzgBAAAAAAAAATAHAACQAQAAV7LmfcrS6j/CVPCho3rGPwAAAD9IAQAAAAAAAAExBwAAkAEAAFey5n3K0uo/crtabXknxz8AAAA/SAEAAAAAAAABMgcAAJABAABXsuZ9ytLqPyQixThP1Mc/AAAAP2YBAAAAAAAAATMHAACQAQAAV7LmfcrS6j/SiC8EJYHIPwAAAD9mAQAAAAAAAAE0BwAAkAEAAFey5n3K0uo/Krzk6Y/XyD8AAAA/ZgEAAAAAAAABNQcAAJABAABXsuZ9ytLqP9oiT7VlhMk/AAAAP3YBAAAAAAAAATYHAACQAQAAVb3hHHXe6j+GibmAOzHKPwAAAD92AQAAAAAAAAE3BwAAkAEAAFW94Rx13uo/4LxuZqaHyj8AAAA/hgEAAAAAAAABOAcAAJABAABVveEcdd7qP5Aj2TF8NMs/AAAAP4YBAAAAAAAAATkHAACQAQAAVb3hHHXe6j/oVo4X54rLPwAAAD+VAQAAAAAAAAE6BwAAkAEAAFW94Rx13uo/QIpD/VHhyz8AAAA/lQEAAAAAAAABOwcAAJABAABXsuZ9ytLqP5i9+OK8N8w/AAAAP5UBAAAAAAAAATwHAACQAQAAV7LmfcrS6j/w8K3IJ47MPwAAAD+lAQAAAAAAAAE9BwAAkAEAAFey5n3K0uo/SiRjrpLkzD8AAAA/tAEAAAAAAAABPgcAAJABAABXsuZ9ytLqP6JXGJT9Os0/AAAAP9QBAAAAAAAAAT8HAACQAQAAV7LmfcrS6j9KJGOukuTMPwAAAD9gAgAAAAAAAAFABwAAkAEAAFey5n3K0uo/8PCtyCeOzD8AAAA/DAMAAAAAAAABQQcAAJABAABXsuZ9ytLqP5i9+OK8N8w/AAAAPxwDAAAAAAAAAUIHAACQAQAAV7LmfcrS6j9AikP9UeHLPwAAAD8rAwAAAAAAAAFDBwAAkAEAAFey5n3K0uo/6FaOF+eKyz8AAAA/KwMAAAAAAAABRAcAAJABAABXsuZ9ytLqPzjwI0wR3so/AAAAPysDAAAAAAAAAUUHAACQAQAAV7LmfcrS6j/gvG5mpofKPwAAAD87AwAAAAAAAAFGBwAAkAEAAFey5n3K0uo/LlYEm9DayT8AAAA/OwMAAAAAAAABRwcAAJABAABVveEcdd7qP9oiT7VlhMk/AAAAP0sDAAAAAAAAAUgHAACQAQAAVb3hHHXe6j8qvOTpj9fIPwAAAD9LAwAAAAAAAAFJBwAAkAEAAFW94Rx13uo/elV6HroqyD8AAAA/SwMAAAAAAAABSgcAAJABAABTyNy7H+rqP8juD1Pkfcc/AAAAP1oDAAAAAAAAAUsHAACQAQAAU8jcux/q6j9yu1pteSfHPwAAAD9aAwAAAAAAAAFMBwAAkAEAAFPI3Lsf6uo/wlTwoaN6xj8AAAA/agMAAAAAAAABTQcAAJABAABTyNy7H+rqP2ohO7w4JMY/AAAAP2oDAAAAAAAAAU4HAACQAQAAUdPXWsr16j++utDwYnfFPwAAAD96AwAAAAAAAAFPBwAAkAEAAFHT11rK9eo/ZocbC/ggxT8AAAA/egMAAAAAAAABUAcAAJABAABR09dayvXqP7QgsT8idMQ/AAAAP3oDAAAAAAAAAVEHAACQAQAAUdPXWsr16j9c7ftZtx3EPwAAAD+JAwAAAAAAAAFSBwAAkAEAAFHT11rK9eo/BLpGdEzHwz8AAAA/iQMAAAAAAAABUwcAAJABAABR09dayvXqP1RT3Kh2GsM/AAAAP5kDAAAAAAAAAVQHAACQAQAATd7S+XQB6z/8HyfDC8TCPwAAAD+oAwAAAAAAAAFVBwAAkAEAAE3e0vl0Aes/pOxx3aBtwj8AAAA/uAMAAAAAAAABVgcAAJABAABN3tL5dAHrP1RT3Kh2GsM/AAAAP/cDAAAAAAAAAVcHAACQAQAAS+nNmB8N6z8EukZ0TMfDPwAAAD/3AwAAAAAAAAFYBwAAkAEAAEvpzZgfDes/XO37WbcdxD8AAAA/BgQAAAAAAAABWQcAAJABAABJ9Mg3yhjrPwxUZiWNysQ/AAAAPwYEAAAAAAAAAVoHAACQAQAASfTIN8oY6z9mhxsL+CDFPwAAAD8WBAAAAAAAAAFbBwAAkAEAAEf/w9Z0JOs/Eu6F1s3NxT8AAAA/FgQAAAAAAAABXAcAAJABAABFCr91HzDrP8JU8KGjesY/AAAAPyUEAAAAAAAAAV0HAACQAQAAQxW6FMo76z9yu1pteSfHPwAAAD8lBAAAAAAAAAFeBwAAkAEAAD8gtbN0R+s/yO4PU+R9xz8AAAA/JQQAAAAAAAABXwcAAJABAAA9K7BSH1PrP3pVeh66Ksg/AAAAPzUEAAAAAAAAAWAHAACQAQAAOzar8cle6z8qvOTpj9fIPwAAAD81BAAAAAAAAAFhBwAAkAEAADlBppB0aus/gu+Zz/otyT8AAAA/RQQAAAAAAAABYgcAAJABAAA3TKEvH3brPy5WBJvQ2sk/AAAAP0UEAAAAAAAAAWMHAACQAQAANVeczsmB6z+GibmAOzHKPwAAAD9UBAAAAAAAAAFkBwAAkAEAADFil210jes/4LxuZqaHyj8AAAA/VAQAAAAAAAABZQcAAJABAAAxbZIMH5nrP5Aj2TF8NMs/AAAAP1QEAAAAAAAAAWYHAACQAQAALXiNq8mk6z/oVo4X54rLPwAAAD9kBAAAAAAAAAFnBwAAkAEAACuDiEp0sOs/QIpD/VHhyz8AAAA/dAQAAAAAAAABaAcAAJABAAApjoPpHrzrP/Dwrcgnjsw/AAAAP3QEAAAAAAAAAWkHAACQAQAALXiNq8mk6z/w8K3IJ47MPwAAAD+iBAAAAAAAAAFqBwAAkAEAADFtkgwfmes/8PCtyCeOzD8AAAA/sgQAAAAAAAABawcAAJABAAAxYpdtdI3rP/Dwrcgnjsw/AAAAP7IEAAAAAAAAAWwHAACQAQAAN0yhLx926z+YvfjivDfMPwAAAD/CBAAAAAAAAAFtBwAAkAEAADlBppB0aus/mL344rw3zD8AAAA/wgQAAAAAAAABbgcAAJABAAA9K7BSH1PrP5i9+OK8N8w/AAAAP9EEAAAAAAAAAW8HAACQAQAAQxW6FMo76z+YvfjivDfMPwAAAD/RBAAAAAAAAAFwBwAAkAEAAEf/w9Z0JOs/mL344rw3zD8AAAA/0QQAAAAAAAABcQcAAJABAABJ9Mg3yhjrP5i9+OK8N8w/AAAAP+EEAAAAAAAAAXIHAACQAQAATd7S+XQB6z+YvfjivDfMPwAAAD/hBAAAAAAAAAFzBwAAkAEAAFHT11rK9eo/8PCtyCeOzD8AAAA/8QQAAAAAAAABdAcAAJABAABTyNy7H+rqP/Dwrcgnjsw/AAAAP/EEAAAAAAAAAXUHAACQAQAAVb3hHHXe6j/w8K3IJ47MPwAAAD8ABQAAAAAAAAF2BwAAkAEAAFey5n3K0uo/8PCtyCeOzD8AAAA/AAUAAAAAAAABdwcAAJABAABXsuZ9ytLqP5i9+OK8N8w/AAAAPxAFAAAAAAAAAXgHAACQAQAAGdtgQskN7D+shpGO4XDDPwAAAD8AAAAAAAAAAAF5BwAAkAEAABnbYELJDew/DFRmJY3KxD8AAAA/AAAAAAAAAAABegcAAJABAAAb0GWjHgLsP7660PBid8U/AAAAPw8AAAAAAAAAAXsHAACQAQAAG9Blox4C7D9qITu8OCTGPwAAAD8PAAAAAAAAAAF8BwAAkAEAABvQZaMeAuw/Goilhw7Rxj8AAAA/HwAAAAAAAAABfQcAAJABAAAb0GWjHgLsP8juD1Pkfcc/AAAAPx8AAAAAAAAAAX4HAACQAQAAG9Blox4C7D96VXoeuirIPwAAAD8uAAAAAAAAAAF/BwAAkAEAABvQZaMeAuw/Krzk6Y/XyD8AAAA/LgAAAAAAAAABgAcAAJABAAAb0GWjHgLsP9oiT7VlhMk/AAAAPy4AAAAAAAAAAYEHAACQAQAAHcVqBHT26z+GibmAOzHKPwAAAD8+AAAAAAAAAAGCBwAAkAEAAB3FagR09us/4LxuZqaHyj8AAAA/PgAAAAAAAAABgwcAAJABAAAdxWoEdPbrP5Aj2TF8NMs/AAAAP04AAAAAAAAAAYQHAACQAQAAHcVqBHT26z/oVo4X54rLPwAAAD9OAAAAAAAAAAGFBwAAkAEAAB+6b2XJ6us/QIpD/VHhyz8AAAA/TgAAAAAAAAABhgcAAJABAAAfum9lyerrP5i9+OK8N8w/AAAAP10AAAAAAAAAAYcHAACQAQAAHcVqBHT26z/oVo4X54rLPwAAAD99AAAAAAAAAAGIBwAAkAEAAB3FagR09us/kCPZMXw0yz8AAAA/jAAAAAAAAAABiQcAAJABAAAb0GWjHgLsP+C8bmamh8o/AAAAP4wAAAAAAAAAAYoHAACQAQAACSg+m3Nf7D+k7HHdoG3CPwAAAD8AAAAAAAAAAAGLBwAAkAEAAAczOToea+w//B8nwwvEwj8AAAA/AAAAAAAAAAABjAcAAJABAAAJKD6bc1/sPwS6RnRMx8M/AAAAPx8AAAAAAAAAAY0HAACQAQAACSg+m3Nf7D9c7ftZtx3EPwAAAD8fAAAAAAAAAAGOBwAAkAEAAAkoPptzX+w/DFRmJY3KxD8AAAA/LwAAAAAAAAABjwcAAJABAAAJKD6bc1/sP2aHGwv4IMU/AAAAPy8AAAAAAAAAAZAHAACQAQAACSg+m3Nf7D8S7oXWzc3FPwAAAD8vAAAAAAAAAAGRBwAAkAEAAAkoPptzX+w/wlTwoaN6xj8AAAA/PwAAAAAAAAABkgcAAJABAAALHUP8yFPsP3K7Wm15J8c/AAAAPz8AAAAAAAAAAZMHAACQAQAACx1D/MhT7D8kIsU4T9THPwAAAD8/AAAAAAAAAAGUBwAAkAEAAAsdQ/zIU+w/0ogvBCWByD8AAAA/TgAAAAAAAAABlQcAAJABAAALHUP8yFPsP4Lvmc/6Lck/AAAAP04AAAAAAAAAAZYHAACQAQAACx1D/MhT7D8uVgSb0NrJPwAAAD9eAAAAAAAAAAGXBwAAkAEAAAsdQ/zIU+w/4LxuZqaHyj8AAAA/XgAAAAAAAAABmAcAAJABAAALHUP8yFPsPzjwI0wR3so/AAAAP24AAAAAAAAAAZkHAACQAQAACx1D/MhT7D/oVo4X54rLPwAAAD9uAAAAAAAAAAGaBwAAkAEAAAsdQ/zIU+w/QIpD/VHhyz8AAAA/fQAAAAAAAAABmwcAAJABAAALHUP8yFPsP5i9+OK8N8w/AAAAP30AAAAAAAAAAZwHAACQAQAADRJIXR5I7D/w8K3IJ47MPwAAAD+NAAAAAAAAAAGdBwAAkAEAAA0SSF0eSOw/mL344rw3zD8AAAA/qgAAAAAAAAABngcAAJABAAAb0GWjHgLsPyq85OmP18g/AAAAPwAAAAAAAAAAAZ8HAACQAQAAGdtgQskN7D8qvOTpj9fIPwAAAD8AAAAAAAAAAAGgBwAAkAEAABfmW+FzGew/Krzk6Y/XyD8AAAA/EAAAAAAAAAABoQcAAJABAAAV8VaAHiXsPyq85OmP18g/AAAAPyAAAAAAAAAAAaIHAACQAQAAEfxRH8kw7D8qvOTpj9fIPwAAAD8gAAAAAAAAAAGjBwAAkAEAAA8HTb5zPOw/Krzk6Y/XyD8AAAA/IAAAAAAAAAABpAcAAJABAAALHUP8yFPsP9KILwQlgcg/AAAAPy8AAAAAAAAAAaUHAACQAQAACSg+m3Nf7D/SiC8EJYHIPwAAAD8/AAAAAAAAAAGmBwAAkAEAAPGVDNEd1Ow/ZocbC/ggxT8AAAA/AAAAAAAAAAABpwcAAJABAADvoAdwyN/sPxLuhdbNzcU/AAAAPxAAAAAAAAAAAagHAACQAQAA7asCD3Pr7D9qITu8OCTGPwAAAD8gAAAAAAAAAAGpBwAAkAEAAOu2/a0d9+w/Goilhw7Rxj8AAAA/LwAAAAAAAAABqgcAAJABAADrtv2tHffsP8juD1Pkfcc/AAAAPz8AAAAAAAAAAasHAACQAQAA58H4TMgC7T8kIsU4T9THPwAAAD8/AAAAAAAAAAGsBwAAkAEAAOfB+EzIAu0/0ogvBCWByD8AAAA/TwAAAAAAAAABrQcAAJABAADnzPPrcg7tP3pVeh66Ksg/AAAAP14AAAAAAAAAAa4HAACQAQAA58H4TMgC7T8MVGYljcrEPwAAAD8AAAAAAAAAAAGvBwAAkAEAAOu2/a0d9+w/ZocbC/ggxT8AAAA/AAAAAAAAAAABsAcAAJABAADtqwIPc+vsP2ohO7w4JMY/AAAAPw8AAAAAAAAAAbEHAACQAQAA76AHcMjf7D/CVPCho3rGPwAAAD8PAAAAAAAAAAGyBwAAkAEAAO+gB3DI3+w/Goilhw7Rxj8AAAA/HwAAAAAAAAABswcAAJABAADxlQzRHdTsP3K7Wm15J8c/AAAAPx8AAAAAAAAAAbQHAACQAQAA8ZUM0R3U7D/I7g9T5H3HPwAAAD8vAAAAAAAAAAG1BwAAkAEAAPGVDNEd1Ow/JCLFOE/Uxz8AAAA/LwAAAAAAAAABtgcAAJABAADnwfhMyALtPwS6RnRMx8M/AAAAPwAAAAAAAAAAAbcHAACQAQAA58H4TMgC7T+0ILE/InTEPwAAAD8AAAAAAAAAAAG4BwAAkAEAAOu2/a0d9+w/DFRmJY3KxD8AAAA/AAAAAAAAAAABuQcAAJABAADrtv2tHffsP2aHGwv4IMU/AAAAPxAAAAAAAAAAAboHAACQAQAA67b9rR337D8S7oXWzc3FPwAAAD8QAAAAAAAAAAG7BwAAkAEAAOu2/a0d9+w/aiE7vDgkxj8AAAA/EAAAAAAAAAABvAcAAJABAADtqwIPc+vsP8JU8KGjesY/AAAAPx8AAAAAAAAAAb0HAACQAQAA7asCD3Pr7D8aiKWHDtHGPwAAAD8fAAAAAAAAAAG+BwAAkAEAAO2rAg9z6+w/crtabXknxz8AAAA/LwAAAAAAAAABvwcAAJABAADvoAdwyN/sPyQixThP1Mc/AAAAPz4AAAAAAAAAAcAHAACQAQAA9YoRMnPI7D8S7oXWzc3FPwAAAD8AAAAAAAAAAAHBBwAAkAEAAO+gB3DI3+w/aiE7vDgkxj8AAAA/EAAAAAAAAAABwgcAAJABAADrtv2tHffsP2ohO7w4JMY/AAAAPx8AAAAAAAAAAcMHAACQAQAA58H4TMgC7T9qITu8OCTGPwAAAD8fAAAAAAAAAAHEBwAAkAEAAOfM8+tyDu0/wlTwoaN6xj8AAAA/HwAAAAAAAAABxQcAAJABAADj1+6KHRrtP8JU8KGjesY/AAAAPy8AAAAAAAAAAcYHAACQAQAA4eLpKcgl7T/CVPCho3rGPwAAAD8vAAAAAAAAAAHHBwAAkAEAAN3432cdPe0/wlTwoaN6xj8AAAA/PwAAAAAAAAAByAcAAJABAADZA9sGyEjtP8JU8KGjesY/AAAAPz8AAAAAAAAAAckHAACQAQAA2Q7WpXJU7T/CVPCho3rGPwAAAD9NAAAAAAAAAAHKBwAAkAEAAMdbs/4cpu0/hom5gDsxyj8AAAA/AAAAAAAAAAABywcAAJABAADLULhfcprtP5Aj2TF8NMs/AAAAPxAAAAAAAAAAAcwHAACQAQAAy1C4X3Ka7T/oVo4X54rLPwAAAD8QAAAAAAAAAAHNBwAAkAEAAMtQuF9ymu0/QIpD/VHhyz8AAAA/EAAAAAAAAAABzgcAAJABAADLULhfcprtP5i9+OK8N8w/AAAAPx8AAAAAAAAAAc8HAACQAQAAzUW9wMeO7T9KJGOukuTMPwAAAD8vAAAAAAAAAAHQBwAAkAEAAM1FvcDHju0/mL344rw3zD8AAAA/cQAAAAAAAAAB0QcAAJABAADNRb3Ax47tP0CKQ/1R4cs/AAAAP3EAAAAAAAAAAdIHAACQAQAAy1C4X3Ka7T+QI9kxfDTLPwAAAD9xAAAAAAAAAAHTBwAAkAEAAMtQuF9ymu0/OPAjTBHeyj8AAAA/gQAAAAAAAAAB1AcAAJABAADHW7P+HKbtP4aJuYA7Mco/AAAAP4EAAAAAAAAAAdUHAACQAQAAx1uz/hym7T8uVgSb0NrJPwAAAD+RAAAAAAAAAAHWBwAAkAEAAMVmrp3Hse0/2iJPtWWEyT8AAAA/kQAAAAAAAAAB1wcAAJABAADDcak8cr3tP4Lvmc/6Lck/AAAAP5EAAAAAAAAAAdgHAACQAQAAwXyk2xzJ7T8qvOTpj9fIPwAAAD+gAAAAAAAAAAHZBwAAkAEAAL2Smhly4O0/0ogvBCWByD8AAAA/sAAAAAAAAAAB2gcAAJABAAC5nZW4HOztP4Lvmc/6Lck/AAAAP8AAAAAAAAAAAdsHAACQAQAAuZ2VuBzs7T8uVgSb0NrJPwAAAD/PAAAAAAAAAAHcBwAAkAEAALmdlbgc7O0/hom5gDsxyj8AAAA/3wAAAAAAAAAB3QcAAJABAAC5nZW4HOztP+C8bmamh8o/AAAAP98AAAAAAAAAAd4HAACQAQAAuZ2VuBzs7T848CNMEd7KPwAAAD/fAAAAAAAAAAHfBwAAkAEAALmdlbgc7O0/kCPZMXw0yz8AAAA/7gAAAAAAAAAB4AcAAJABAAC9kpoZcuDtP+C8bmamh8o/AAAAPy0BAAAAAAAAAeEHAACQAQAAuZ2VuBzs7T+GibmAOzHKPwAAAD89AQAAAAAAAAHiBwAAkAEAALmdlbgc7O0/LlYEm9DayT8AAAA/PQEAAAAAAAAB4wcAAJABAAC5nZW4HOztP9oiT7VlhMk/AAAAPz0BAAAAAAAAAeQHAACQAQAAtbOL9nED7j8qvOTpj9fIPwAAAD9MAQAAAAAAAAHlBwAAkAEAALO+hpUcD+4/Krzk6Y/XyD8AAAA/XAEAAAAAAAAB5gcAAJABAACv1HzTcSbuP9KILwQlgcg/AAAAP2sBAAAAAAAAAecHAACQAQAAq+pyEcc97j8qvOTpj9fIPwAAAD97AQAAAAAAAAHoBwAAkAEAAKf1bbBxSe4/gu+Zz/otyT8AAAA/iwEAAAAAAAAB6QcAAJABAAClAGlPHFXuP9oiT7VlhMk/AAAAP4sBAAAAAAAAAeoHAACQAQAApQBpTxxV7j8uVgSb0NrJPwAAAD+aAQAAAAAAAAHrBwAAkAEAAKUAaU8cVe4/hom5gDsxyj8AAAA/mgEAAAAAAAAB7AcAAJABAAClAGlPHFXuP+C8bmamh8o/AAAAP5oBAAAAAAAAAe0HAACQAQAApQBpTxxV7j848CNMEd7KPwAAAD+qAQAAAAAAAAHuBwAAkAEAAKUAaU8cVe4/kCPZMXw0yz8AAAA/qgEAAAAAAAAB7wcAAJABAAClAGlPHFXuP0CKQ/1R4cs/AAAAP7oBAAAAAAAAAfAHAACQAQAAowtk7sZg7j/oVo4X54rLPwAAAD/ZAQAAAAAAAAHxBwAAkAEAAJk3UGpxj+4/2iJPtWWEyT8AAAA/AAAAAAAAAAAB8gcAAJABAACdLFXLxoPuPy5WBJvQ2sk/AAAAPwAAAAAAAAAAAfMHAACQAQAAnSFaLBx47j/gvG5mpofKPwAAAD8uAAAAAAAAAAH0BwAAkAEAAJ0hWiwceO4/OPAjTBHeyj8AAAA/LgAAAAAAAAAB9QcAAJABAACdIVosHHjuP+hWjhfniss/AAAAPz4AAAAAAAAAAfYHAACQAQAAnSxVy8aD7j9AikP9UeHLPwAAAD9NAAAAAAAAAAH3BwAAkAEAAJk3UGpxj+4/mL344rw3zD8AAAA/XQAAAAAAAAAB+AcAAJABAACVTUaoxqbuP0CKQ/1R4cs/AAAAP20AAAAAAAAAAfkHAACQAQAAkWM85hu+7j9AikP9UeHLPwAAAD98AAAAAAAAAAH6BwAAkAEAAI9uN4XGye4/6FaOF+eKyz8AAAA/fAAAAAAAAAAB+wcAAJABAACPbjeFxsnuP5Aj2TF8NMs/AAAAP4wAAAAAAAAAAfwHAACQAQAAj243hcbJ7j/gvG5mpofKPwAAAD+cAAAAAAAAAAH9BwAAkAEAAJFjPOYbvu4/LlYEm9DayT8AAAA/qwAAAAAAAAAB/gcAAJABAACTWEFHcbLuP9oiT7VlhMk/AAAAP7sAAAAAAAAAAf8HAACQAQAAlU1GqMam7j+C75nP+i3JPwAAAD/KAAAAAAAAAAEACAAAkAEAAJdCSwkcm+4/gu+Zz/otyT8AAAA/2gAAAAAAAAABAQgAAJABAACZN1BqcY/uP9KILwQlgcg/AAAAP9oAAAAAAAAAAQIIAACQAQAAmTdQanGP7j96VXoeuirIPwAAAD/qAAAAAAAAAAEDCAAAkAEAAH2wGT/GD+8//B8nwwvEwj8AAAA/AAAAAAAAAAABBAgAAJABAAB9sBk/xg/vP1RT3Kh2GsM/AAAAPwAAAAAAAAAAAQUIAACQAQAAfbsU3nAb7z+shpGO4XDDPwAAAD8PAAAAAAAAAAEGCAAAkAEAAH27FN5wG+8/XO37WbcdxD8AAAA/HwAAAAAAAAABBwgAAJABAAB9uxTecBvvPwxUZiWNysQ/AAAAPx8AAAAAAAAAAQgIAACQAQAAfbsU3nAb7z9mhxsL+CDFPwAAAD8fAAAAAAAAAAEJCAAAkAEAAH27FN5wG+8/Eu6F1s3NxT8AAAA/LwAAAAAAAAABCggAAJABAAB9uxTecBvvPxqIpYcO0cY/AAAAPy8AAAAAAAAAAQsIAACQAQAAfbsU3nAb7z/I7g9T5H3HPwAAAD8+AAAAAAAAAAEMCAAAkAEAAH27FN5wG+8/elV6HroqyD8AAAA/PgAAAAAAAAABDQgAAJABAAB9uxTecBvvPyq85OmP18g/AAAAP04AAAAAAAAAAQ4IAACQAQAAfbAZP8YP7z/aIk+1ZYTJPwAAAD9OAAAAAAAAAAEPCAAAkAEAAH2wGT/GD+8/hom5gDsxyj8AAAA/TgAAAAAAAAABEAgAAJABAAB9sBk/xg/vPzjwI0wR3so/AAAAP10AAAAAAAAAAREIAACQAQAAfbAZP8YP7z/oVo4X54rLPwAAAD9dAAAAAAAAAAESCAAAkAEAAH2wGT/GD+8/mL344rw3zD8AAAA/bQAAAAAAAAABEwgAAJABAAB9sBk/xg/vP/Dwrcgnjsw/AAAAP20AAAAAAAAAARQIAACQAQAAfbsU3nAb7z9KJGOukuTMPwAAAD99AAAAAAAAAAEVCAAAkAEAAH27FN5wG+8/olcYlP06zT8AAAA/fQAAAAAAAAABFggAAJABAABKO+rneRXmP3Axv+Sz5pk/AAAAPwAAAAAAAAAAARcIAACQAQAASjvq53kV5j8ozGgSC5qcPwAAAD8AAAAAAAAAAAEYCAAAkAEAAEhG5YYkIeY/2ADetlwAoT8AAAA/EAAAAAAAAAABGQgAAJABAABIRuWGJCHmP5Sbh+Szs6M/AAAAPx8AAAAAAAAAARoIAACQAQAASEblhiQh5j/8aFx7Xw2lPwAAAD8fAAAAAAAAAAEbCAAAkAEAAEhG5YYkIeY/uAMGqbbApz8AAAA/HwAAAAAAAAABHAgAAJABAABIRuWGJCHmPwzR2j9iGqk/AAAAPy8AAAAAAAAAAR0IAACQAQAASEblhiQh5j/Qa4Rtuc2rPwAAAD8vAAAAAAAAAAEeCAAAkAEAAEhG5YYkIeY/MDlZBGUnrT8AAAA/PwAAAAAAAAABHwgAAJABAABIRuWGJCHmP5AGLpsQga4/AAAAPz8AAAAAAAAAASAIAACQAQAASEblhiQh5j+o0GvkM5qwPwAAAD9OAAAAAAAAAAEhCAAAkAEAAEhG5YYkIeY/WDfWrwlHsT8AAAA/XgAAAAAAAAABIggAAJABAABOJfSpJP7lP9CMMVyuMo4/AAAAPwAAAAAAAAAAASMIAACQAQAAUw/+a8/m5T/QjDFcrjKOPwAAAD8AAAAAAAAAAAEkCAAAkAEAAFYEA80k2+U/KGHCW67MkT8AAAA/AAAAAAAAAAABJQgAAJABAABY+Qcues/lP+j7a4kFgJQ/AAAAPw8AAAAAAAAAASYIAACQAQAAW+4Mj8/D5T+wlhW3XDOXPwAAAD8PAAAAAAAAAAEnCAAAkAEAAFzjEfAkuOU/KMxoEguanD8AAAA/DwAAAAAAAAABKAgAAJABAABf2BZReqzlP9gA3rZcAKE/AAAAPx8AAAAAAAAAASkIAACQAQAAYc0bss+g5T+Um4fks7OjPwAAAD8fAAAAAAAAAAEqCAAAkAEAAGTCIBMlleU/WDYxEgtnpj8AAAA/LgAAAAAAAAABKwgAAJABAABltyV0eonlPwzR2j9iGqk/AAAAPy4AAAAAAAAAASwIAACQAQAAZbcldHqJ5T/Qa4Rtuc2rPwAAAD8+AAAAAAAAAAEtCAAAkAEAAGW3JXR6ieU/kAYumxCBrj8AAAA/PgAAAAAAAAABLggAAJABAABltyV0eonlP+jTAjK82q8/AAAAP04AAAAAAAAAAS8IAACQAQAAZbcldHqJ5T9YN9avCUexPwAAAD9OAAAAAAAAAAEwCAAAkAEAAGTCIBMlleU/CJ5Ae9/zsT8AAAA/XQAAAAAAAAABMQgAAJABAABkwiATJZXlP7gEq0a1oLI/AAAAP10AAAAAAAAAATIIAACQAQAAX9gWUXqs5T9oaxUSi02zPwAAAD9dAAAAAAAAAAEzCAAAkAEAAFzjEfAkuOU/GNJ/3WD6sz8AAAA/bQAAAAAAAAABNAgAAJABAABY+Qcues/lP8g46qg2p7Q/AAAAP20AAAAAAAAAATUIAACQAQAAVgQDzSTb5T/IOOqoNqe0PwAAAD99AAAAAAAAAAE2CAAAkAEAAFEa+Qp68uU/GNJ/3WD6sz8AAAA/fQAAAAAAAAABNwgAAJABAABKO+rneRXmPxjSf91g+rM/AAAAP30AAAAAAAAAATgIAACQAQAARVHgJc8s5j9oaxUSi02zPwAAAD+MAAAAAAAAAAE5CAAAkAEAAEBn1mMkROY/uASrRrWgsj8AAAA/jAAAAAAAAAABOggAAJABAAA8fcyheVvmPwieQHvf87E/AAAAP5wAAAAAAAAAATsIAACQAQAAN5PC385y5j+o0GvkM5qwPwAAAD+cAAAAAAAAAAE8CAAAkAEAADGpuB0kiuY/6NMCMrzarz8AAAA/nAAAAAAAAAABPQgAAJABAAAwtLO8zpXmPzA5WQRlJ60/AAAAP6sAAAAAAAAAAT4IAACQAQAALb+uW3mh5j9snq/WDXSqPwAAAD+rAAAAAAAAAAE/CAAAkAEAACvKqfojreY/uAMGqbbApz8AAAA/uwAAAAAAAAABQAgAAJABAAAo1aSZzrjmP5Sbh+Szs6M/AAAAP7sAAAAAAAAAAUEIAACQAQAAKNWkmc645j/YAN62XAChPwAAAD/LAAAAAAAAAAFCCAAAkAEAACvKqfojreY/KMxoEguanD8AAAA/ywAAAAAAAAABQwgAAJABAAAryqn6I63mP7CWFbdcM5c/AAAAP84AAAAAAAAAAUQIAACQAQAAMLSzvM6V5j8oYcJbrsyRPwAAAD/dAAAAAAAAAAFFCAAAkAEAADGpuB0kiuY/0IwxXK4yjj8AAAA/3QAAAAAAAAABRggAAJABAAA6iMdAJGfmP0BX3gAAzIg/AAAAP+0AAAAAAAAAAUcIAACQAQAAP3LRAs9P5j/AIYulUWWDPwAAAD/tAAAAAAAAAAFICAAAkAEAAENc28R5OOY/oNhvlEb9ez8AAAA//QAAAAAAAAABSQgAAJABAABIRuWGJCHmP6DYb5RG/Xs/AAAAP/0AAAAAAAAAAUoIAACQAQAATiX0qST+5T+g2G+URv17PwAAAD/9AAAAAAAAAAFLCAAAkAEAAFMP/mvP5uU/oNhvlEb9ez8AAAA/DAEAAAAAAAABTAgAAJABAAALZGSseFDnP8juD1Pkfcc/AAAAPwAAAAAAAAAAAU0IAACQAQAAB29fSyNc5z9yu1pteSfHPwAAAD8AAAAAAAAAAAFOCAAAkAEAAAd6WurNZ+c/Goilhw7Rxj8AAAA/EAAAAAAAAAABTwgAAJABAAABkFAoI3/nP2ohO7w4JMY/AAAAPy8AAAAAAAAAAVAIAACQAQAA/aVGZniW5z8S7oXWzc3FPwAAAD8vAAAAAAAAAAFRCAAAkAEAAPmwQQUjouc/vrrQ8GJ3xT8AAAA/PgAAAAAAAAABUggAAJABAAD5uzykza3nP7660PBid8U/AAAAP04AAAAAAAAAAVMIAACQAQAA9cY3Q3i55z++utDwYnfFPwAAAD9eAAAAAAAAAAFUCAAAkAEAAPPRMuIixec/Eu6F1s3NxT8AAAA/bQAAAAAAAAABVQgAAJABAADz0TLiIsXnP8JU8KGjesY/AAAAP30AAAAAAAAAAVYIAACQAQAA+bs8pM2t5z9yu1pteSfHPwAAAD+NAAAAAAAAAAFXCAAAkAEAAPmwQQUjouc/yO4PU+R9xz8AAAA/jQAAAAAAAAABWAgAAJABAAD9pUZmeJbnP3pVeh66Ksg/AAAAP5wAAAAAAAAAAVkIAACQAQAA/5pLx82K5z/SiC8EJYHIPwAAAD+cAAAAAAAAAAFaCAAAkAEAAAGQUCgjf+c/Krzk6Y/XyD8AAAA/rAAAAAAAAAABWwgAAJABAAADhVWJeHPnP4Lvmc/6Lck/AAAAP6wAAAAAAAAAAVwIAACQAQAAB3pa6s1n5z/aIk+1ZYTJPwAAAD+sAAAAAAAAAAFdCAAAkAEAAAd6WurNZ+c/LlYEm9DayT8AAAA/uwAAAAAAAAABXggAAJABAAALZGSseFDnP+C8bmamh8o/AAAAP8sAAAAAAAAAAV8IAACQAQAADVlpDc5E5z+QI9kxfDTLPwAAAD/LAAAAAAAAAAFgCAAAkAEAAA9Obm4jOec/6FaOF+eKyz8AAAA/6gAAAAAAAAABYQgAAJABAAANWWkNzkTnP+hWjhfniss/AAAAPwoBAAAAAAAAAWIIAACQAQAAC2RkrHhQ5z/oVo4X54rLPwAAAD8KAQAAAAAAAAFjCAAAkAEAAAd6WurNZ+c/6FaOF+eKyz8AAAA/GQEAAAAAAAABZAgAAJABAAADhVWJeHPnP+hWjhfniss/AAAAPykBAAAAAAAAAWUIAACQAQAAAZBQKCN/5z/oVo4X54rLPwAAAD8pAQAAAAAAAAFmCAAAkAEAAP+aS8fNiuc/6FaOF+eKyz8AAAA/KQEAAAAAAAABZwgAAJABAAD9pUZmeJbnP+hWjhfniss/AAAAPzgBAAAAAAAAAWgIAACQAQAA+bBBBSOi5z+QI9kxfDTLPwAAAD84AQAAAAAAAAFpCAAAkAEAAPm7PKTNrec/kCPZMXw0yz8AAAA/SAEAAAAAAAABaggAAJABAADz0TLiIsXnP5Aj2TF8NMs/AAAAP1gBAAAAAAAAAWsIAACQAQAA9cY3Q3i55z8EukZ0TMfDPwAAAD8AAAAAAAAAAAFsCAAAkAEAAP+aS8fNiuc/rIaRjuFwwz8AAAA/AAAAAAAAAAABbQgAAJABAAADhVWJeHPnPwS6RnRMx8M/AAAAPw8AAAAAAAAAAW4IAACQAQAAB29fSyNc5z8EukZ0TMfDPwAAAD8PAAAAAAAAAAFvCAAAkAEAAAtkZKx4UOc/XO37WbcdxD8AAAA/DwAAAAAAAAABcAgAAJABAAAPTm5uIznnP7QgsT8idMQ/AAAAPx8AAAAAAAAAAXEIAACQAQAAEUNzz3gt5z8MVGYljcrEPwAAAD8fAAAAAAAAAAFyCAAAkAEAABUtfZEjFuc/ZocbC/ggxT8AAAA/LwAAAAAAAAABcwgAAJABAAAaF4dTzv7mPxLuhdbNzcU/AAAAPy8AAAAAAAAAAXQIAACQAQAAHQyMtCPz5j9qITu8OCTGPwAAAD8+AAAAAAAAAAF1CAAAkAEAAB8BkRV55+Y/Goilhw7Rxj8AAAA/PgAAAAAAAAABdggAAJABAAAi9pV2ztvmP8juD1Pkfcc/AAAAPz4AAAAAAAAAAXcIAACQAQAAI+ua1yPQ5j96VXoeuirIPwAAAD9OAAAAAAAAAAF4CAAAkAEAACPrmtcj0OY/Krzk6Y/XyD8AAAA/TgAAAAAAAAABeQgAAJABAAAm4J84ecTmP9oiT7VlhMk/AAAAP10AAAAAAAAAAXoIAACQAQAAJuCfOHnE5j+GibmAOzHKPwAAAD9dAAAAAAAAAAF7CAAAkAEAACPrmtcj0OY/4LxuZqaHyj8AAAA/XQAAAAAAAAABfAgAAJABAAAj65rXI9DmP5Aj2TF8NMs/AAAAP20AAAAAAAAAAX0IAACQAQAAIvaVds7b5j/oVo4X54rLPwAAAD9tAAAAAAAAAAF+CAAAkAEAAB8BkRV55+Y/mL344rw3zD8AAAA/fQAAAAAAAAABfwgAAJABAAAdDIy0I/PmP/Dwrcgnjsw/AAAAP30AAAAAAAAAAYAIAACQAQAAGCKC8ngK5z9KJGOukuTMPwAAAD+MAAAAAAAAAAGBCAAAkAEAABUtfZEjFuc/SiRjrpLkzD8AAAA/jAAAAAAAAAABgggAAJABAAARQ3PPeC3nP6JXGJT9Os0/AAAAP4wAAAAAAAAAAYMIAACQAQAADVlpDc5E5z+iVxiU/TrNPwAAAD+cAAAAAAAAAAGECAAAkAEAAAtkZKx4UOc/+orNeWiRzT8AAAA/nAAAAAAAAAABhQgAAJABAAAHelrqzWfnP6JXGJT9Os0/AAAAP6wAAAAAAAAAAYYIAACQAQAAAZBQKCN/5z+iVxiU/TrNPwAAAD+sAAAAAAAAAAGHCAAAkAEAAP2lRmZ4luc/olcYlP06zT8AAAA/uwAAAAAAAAABiAgAAJABAAD5uzykza3nP0okY66S5Mw/AAAAP7sAAAAAAAAAAYkIAACQAQAA89Ey4iLF5z/w8K3IJ47MPwAAAD+7AAAAAAAAAAGKCAAAkAEAAO/nKCB43Oc/mL344rw3zD8AAAA/ywAAAAAAAAABiwgAAJABAADr/R5ezfPnP0CKQ/1R4cs/AAAAP8sAAAAAAAAAAYwIAACQAQAA5wga/Xf/5z+QI9kxfDTLPwAAAD/aAAAAAAAAAAGNCAAAkAEAAOUTFZwiC+g/OPAjTBHeyj8AAAA/2gAAAAAAAAABjggAAJABAADjHhA7zRboP4aJuYA7Mco/AAAAP+oAAAAAAAAAAY8IAACQAQAA4SkL2nci6D/aIk+1ZYTJPwAAAD/qAAAAAAAAAAGQCAAAkAEAAOEpC9p3Iug/0ogvBCWByD8AAAA/6gAAAAAAAAABkQgAAJABAADhKQvadyLoPyQixThP1Mc/AAAAP/oAAAAAAAAAAZIIAACQAQAA4SkL2nci6D9yu1pteSfHPwAAAD/6AAAAAAAAAAGTCAAAkAEAAOMeEDvNFug/Goilhw7Rxj8AAAA/CQEAAAAAAAABlAgAAJABAADlExWcIgvoP2ohO7w4JMY/AAAAPwkBAAAAAAAAAZUIAACQAQAA5RMVnCIL6D++utDwYnfFPwAAAD8ZAQAAAAAAAAGWCAAAkAEAAOv9Hl7N8+c/ZocbC/ggxT8AAAA/GQEAAAAAAAABlwgAAJABAADr8iO/IujnPwxUZiWNysQ/AAAAPxkBAAAAAAAAAZgIAACQAQAA8dwtgc3Q5z+0ILE/InTEPwAAAD8pAQAAAAAAAAGZCAAAkAEAAPXGN0N4uec/XO37WbcdxD8AAAA/KQEAAAAAAAABmggAAJABAAD5sEEFI6LnPwS6RnRMx8M/AAAAPzgBAAAAAAAAAZsIAACQAQAA/5pLx82K5z8EukZ0TMfDPwAAAD84AQAAAAAAAAGcCAAAkAEAAAOFVYl4c+c/BLpGdEzHwz8AAAA/OAEAAAAAAAABnQgAAJABAAAHb19LI1znPwS6RnRMx8M/AAAAPz4BAAAAAAAAAZ4IAACQAQAAAZBQKCN/5z8ozGgSC5qcPwAAAD8AAAAAAAAAAAGfCAAAkAEAAP+aS8fNiuc/cDG/5LPmmT8AAAA/AAAAAAAAAAABoAgAAJABAAD9pUZmeJbnP7CWFbdcM5c/AAAAPw8AAAAAAAAAAaEIAACQAQAA+bs8pM2t5z/o+2uJBYCUPwAAAD8uAAAAAAAAAAGiCAAAkAEAAPXGN0N4uec/6PtriQWAlD8AAAA/PgAAAAAAAAABowgAAJABAADz0TLiIsXnPyhhwluuzJE/AAAAP04AAAAAAAAAAaQIAACQAQAA7+coIHjc5z8oYcJbrsyRPwAAAD9OAAAAAAAAAAGlCAAAkAEAAOvyI78i6Oc/KGHCW67MkT8AAAA/XQAAAAAAAAABpggAAJABAADr/R5ezfPnP+j7a4kFgJQ/AAAAP20AAAAAAAAAAacIAACQAQAA6/0eXs3z5z+wlhW3XDOXPwAAAD99AAAAAAAAAAGoCAAAkAEAAOvyI78i6Oc/KMxoEguanD8AAAA/jAAAAAAAAAABqQgAAJABAADv5yggeNznP+hmEkBiTZ8/AAAAP5wAAAAAAAAAAaoIAACQAQAA8dwtgc3Q5z84zrJNCFqiPwAAAD+rAAAAAAAAAAGrCAAAkAEAAPPRMuIixec/lJuH5LOzoz8AAAA/uwAAAAAAAAABrAgAAJABAAD1xjdDeLnnP/xoXHtfDaU/AAAAP7sAAAAAAAAAAa0IAACQAQAA+bBBBSOi5z9YNjESC2emPwAAAD/aAAAAAAAAAAGuCAAAkAEAAPXGN0N4uec//Ghce18NpT8AAAA/GQEAAAAAAAABrwgAAJABAADz0TLiIsXnP/xoXHtfDaU/AAAAPxkBAAAAAAAAAbAIAACQAQAA7+coIHjc5z/8aFx7Xw2lPwAAAD8oAQAAAAAAAAGxCAAAkAEAAOvyI78i6Oc//Ghce18NpT8AAAA/OAEAAAAAAAABsggAAJABAADnCBr9d//nP1g2MRILZ6Y/AAAAP0gBAAAAAAAAAbMIAACQAQAA5RMVnCIL6D+4AwaptsCnPwAAAD9XAQAAAAAAAAG0CAAAkAEAAOUTFZwiC+g/DNHaP2IaqT8AAAA/ZwEAAAAAAAABtQgAAJABAADlExWcIgvoP9BrhG25zas/AAAAP3cBAAAAAAAAAbYIAACQAQAA5RMVnCIL6D8wOVkEZSetPwAAAD93AQAAAAAAAAG3CAAAkAEAAOcIGv13/+c/kAYumxCBrj8AAAA/hgEAAAAAAAABuAgAAJABAADr/R5ezfPnP+jTAjK82q8/AAAAP5YBAAAAAAAAAbkIAACQAQAA7+coIHjc5z+o0GvkM5qwPwAAAD+WAQAAAAAAAAG6CAAAkAEAAPPRMuIixec/qNBr5DOasD8AAAA/pAEAAAAAAAABuwgAAJABAAD1xjdDeLnnP6jQa+QzmrA/AAAAP6QBAAAAAAAAAbwIAACQAQAA+bs8pM2t5z9YN9avCUexPwAAAD+0AQAAAAAAAAG9CAAAkAEAAPmwQQUjouc/WDfWrwlHsT8AAAA/tAEAAAAAAAABvggAAJABAAD9pUZmeJbnP6jQa+QzmrA/AAAAP8QBAAAAAAAAAb8IAACQAQAA/5pLx82K5z+o0GvkM5qwPwAAAD/TAQAAAAAAAAHACAAAkAEAAAOFVYl4c+c/kAYumxCBrj8AAAA/0wEAAAAAAAABwQgAAJABAAABkFAoI3/nP6DYb5RG/Xs/AAAAPwAAAAAAAAAAAcIIAACQAQAAB3pa6s1n5z/AIYulUWWDPwAAAD8PAAAAAAAAAAHDCAAAkAEAAAdvX0sjXOc/QFfeAADMiD8AAAA/DwAAAAAAAAABxAgAAJABAAALZGSseFDnP9CMMVyuMo4/AAAAPw8AAAAAAAAAAcUIAACQAQAAD05ubiM55z8oYcJbrsyRPwAAAD8fAAAAAAAAAAHGCAAAkAEAABFDc894Lec/sJYVt1wzlz8AAAA/HwAAAAAAAAABxwgAAJABAAATOHgwziHnPyjMaBILmpw/AAAAPy4AAAAAAAAAAcgIAACQAQAAFS19kSMW5z/YAN62XAChPwAAAD8uAAAAAAAAAAHJCAAAkAEAABgigvJ4Cuc/lJuH5LOzoz8AAAA/LgAAAAAAAAAByggAAJABAAAYIoLyeArnP1g2MRILZ6Y/AAAAPz4AAAAAAAAAAcsIAACQAQAAGCKC8ngK5z8M0do/YhqpPwAAAD8+AAAAAAAAAAHMCAAAkAEAABgigvJ4Cuc/bJ6v1g10qj8AAAA/TgAAAAAAAAABzQgAAJABAAAYIoLyeArnPzA5WQRlJ60/AAAAP04AAAAAAAAAAc4IAACQAQAAFS19kSMW5z+QBi6bEIGuPwAAAD9dAAAAAAAAAAHPCAAAkAEAABUtfZEjFuc/qNBr5DOasD8AAAA/XQAAAAAAAAAB0AgAAJABAAATOHgwziHnP1g31q8JR7E/AAAAP10AAAAAAAAAAdEIAACQAQAAD05ubiM55z8InkB73/OxPwAAAD9tAAAAAAAAAAHSCAAAkAEAAA1ZaQ3OROc/uASrRrWgsj8AAAA/bQAAAAAAAAAB0wgAAJABAAAHb19LI1znP7gEq0a1oLI/AAAAP30AAAAAAAAAAdQIAACQAQAAA4VViXhz5z9oaxUSi02zPwAAAD99AAAAAAAAAAHVCAAAkAEAAP+aS8fNiuc/aGsVEotNsz8AAAA/jAAAAAAAAAAB1ggAAJABAAD5sEEFI6LnP7gEq0a1oLI/AAAAP4wAAAAAAAAAAdcIAACQAQAA9cY3Q3i55z+4BKtGtaCyPwAAAD+MAAAAAAAAAAHYCAAAkAEAAPHcLYHN0Oc/uASrRrWgsj8AAAA/nAAAAAAAAAAB2QgAAJABAADr/R5ezfPnPwieQHvf87E/AAAAP5wAAAAAAAAAAdoIAACQAQAA5RMVnCIL6D9YN9avCUexPwAAAD+rAAAAAAAAAAHbCAAAkAEAAOMeEDvNFug/qNBr5DOasD8AAAA/qwAAAAAAAAAB3AgAAJABAADfNAZ5Ii7oP5AGLpsQga4/AAAAP6sAAAAAAAAAAd0IAACQAQAA2Ur8tndF6D8wOVkEZSetPwAAAD+7AAAAAAAAAAHeCAAAkAEAANdV91UiUeg/bJ6v1g10qj8AAAA/uwAAAAAAAAAB3wgAAJABAADVYPL0zFzoPwzR2j9iGqk/AAAAP8sAAAAAAAAAAeAIAACQAQAA02vtk3do6D/8aFx7Xw2lPwAAAD/LAAAAAAAAAAHhCAAAkAEAANNr7ZN3aOg/OM6yTQhaoj8AAAA/2gAAAAAAAAAB4ggAAJABAADTa+2Td2joP+hmEkBiTZ8/AAAAP9oAAAAAAAAAAeMIAACQAQAA02vtk3do6D9wMb/ks+aZPwAAAD/aAAAAAAAAAAHkCAAAkAEAANVg8vTMXOg/6PtriQWAlD8AAAA/6gAAAAAAAAAB5QgAAJABAADXVfdVIlHoP9CMMVyuMo4/AAAAP+oAAAAAAAAAAeYIAACQAQAA2Ur8tndF6D/AIYulUWWDPwAAAD/6AAAAAAAAAAHnCAAAkAEAAN80BnkiLug/oNhvlEb9ez8AAAA/+gAAAAAAAAAB6AgAAJABAADjHhA7zRboP6Btyd3pL3E/AAAAPwkBAAAAAAAAAekIAACQAQAA5wga/Xf/5z8ACoycNIpZPwAAAD8JAQAAAAAAAAHqCAAAkAEAAOvyI78i6Oc/AAqMnDSKWT8AAAA/CQEAAAAAAAAB6wgAAJABAADx3C2BzdDnPwAKjJw0ilk/AAAAPxkBAAAAAAAAAewIAACQAQAA9cY3Q3i55z8ACoycNIpZPwAAAD8ZAQAAAAAAAAHtCAAAkAEAAPmwQQUjouc/AAqMnDSKWT8AAAA/KAEAAAAAAAAB7ggAAJABAAD/mkvHzYrnP6Btyd3pL3E/AAAAPygBAAAAAAAAAe8IAACQAQAAAZBQKCN/5z+gbcnd6S9xPwAAAD84AQAAAAAAAAHwCAAAkAEAAAd6WurNZ+c/oNhvlEb9ez8AAAA/OAEAAAAAAA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02215|recordLength=302266|start=0|end=302215|audioFormat={00001610-0000-0010-8000-00AA00389B71}|audioRate=44100|muted=false|volume=0.8|fadeIn=0|fadeOut=0|videoFormat={34363248-0000-0010-8000-00AA00389B71}|videoRate=15|videoWidth=256|videoHeight=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DJfmj8JAwAAADIBAAA3AQAABwMAAAAAAQAAAAAC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NzgUEAAAAC1BlblN0cm9rZVYxBAAAAApBdHRyaWJ1dGVzBVRyYWNlCVN0YXJ0VGltZQRUeXBlBAQABA9QZW5BdHRyaWJ1dGVzVjECAAAACklua1RyYWNlVjECAAAAEAxBY3Rpb25UeXBlVjECAAAAAgAAAAk2AQAACTcBAAAXNQAAAAAAAAXI/v//DEFjdGlvblR5cGVWMQEAAAAHdmFsdWVfXwAIAgAAAAAAAAABBQAAAAQAAAAJOQEAAAk6AQAAjjYAAAAAAAABxf7//8j+//8AAAAAAQYAAAAEAAAACTwBAAAJPQEAAFM6AAAAAAAAAcL+///I/v//AAAAAAEHAAAABAAAAAk/AQAACUABAACEPQAAAAAAAAG//v//yP7//wAAAAABCAAAAAQAAAAJQgEAAAlDAQAAbT4AAAAAAAABvP7//8j+//8AAAAAAQkAAAAEAAAACUUBAAAJRgEAAKY/AAAAAAAAAbn+///I/v//AAAAAAEKAAAABAAAAAlIAQAACUkBAAAyQwAAAAAAAAG2/v//yP7//wAAAAABCwAAAAQAAAAJSwEAAAlMAQAA/UMAAAAAAAABs/7//8j+//8AAAAAAQwAAAAEAAAACU4BAAAJTwEAALhEAAAAAAAAAbD+///I/v//AAAAAAENAAAABAAAAAlRAQAACVIBAAB0RQAAAAAAAAGt/v//yP7//wAAAAABDgAAAAQAAAAJVAEAAAlVAQAATUYAAAAAAAABqv7//8j+//8AAAAAAQ8AAAAEAAAACVcBAAAJWAEAADZIAAAAAAAAAaf+///I/v//AAAAAAEQAAAABAAAAAlaAQAACVsBAAABSQAAAAAAAAGk/v//yP7//wAAAAABEQAAAAQAAAAJXQEAAAleAQAAvEkAAAAAAAABof7//8j+//8AAAAAARIAAAAEAAAACWABAAAJYQEAAGhKAAAAAAAAAZ7+///I/v//AAAAAAETAAAABAAAAAljAQAACWQBAACBSwAAAAAAAAGb/v//yP7//wAAAAABFAAAAAQAAAAJZgEAAAlnAQAA100AAAAAAAABmP7//8j+//8AAAAAARUAAAAEAAAACWkBAAAJagEAAD1PAAAAAAAAAZX+///I/v//AAAAAAEWAAAABAAAAAlsAQAACW0BAACoVQAAAAAAAAGS/v//yP7//wAAAAABFwAAAAQAAAAJbwEAAAlwAQAALVcAAAAAAAABj/7//8j+//8AAAAAARgAAAAEAAAACXIBAAAJcwEAAKlYAAAAAAAAAYz+///I/v//AAAAAAEZAAAABAAAAAl1AQAACXYBAADpWgAAAAAAAAGJ/v//yP7//wAAAAABGgAAAAQAAAAJeAEAAAl5AQAAGl0AAAAAAAABhv7//8j+//8AAAAAARsAAAAEAAAACXsBAAAJfAEAAIpfAAAAAAAAAYP+///I/v//AAAAAAEcAAAABAAAAAl+AQAACX8BAACzYAAAAAAAAAGA/v//yP7//wAAAAABHQAAAAQAAAAJgQEAAAmCAQAAZ2IAAAAAAAABff7//8j+//8AAAAAAR4AAAAEAAAACYQBAAAJhQEAAEZjAAAAAAAAAXr+///I/v//AAAAAAEfAAAABAAAAAmHAQAACYgBAAC9ZAAAAAAAAAF3/v//yP7//wAAAAABIAAAAAQAAAAJigEAAAmLAQAApnYAAAAAAAABdP7//8j+//8AAAAAASEAAAAEAAAACY0BAAAJjgEAAGV5AAAAAAAAAXH+///I/v//AAAAAAEiAAAABAAAAAmQAQAACZEBAABiegAAAAAAAAFu/v//yP7//wAAAAABIwAAAAQAAAAJkwEAAAmUAQAAGX4AAAAAAAABa/7//8j+//8AAAAAASQAAAAEAAAACZYBAAAJlwEAAAqAAAAAAAAAAWj+///I/v//AAAAAAElAAAABAAAAAmZAQAACZoBAADUgQAAAAAAAAFl/v//yP7//wAAAAABJgAAAAQAAAAJnAEAAAmdAQAAO4MAAAAAAAABYv7//8j+//8AAAAAAScAAAAEAAAACZ8BAAAJoAEAAAaEAAAAAAAAAV/+///I/v//AAAAAAEoAAAABAAAAAmiAQAACaMBAAD4hQAAAAAAAAFc/v//yP7//wAAAAABKQAAAAQAAAAJpQEAAAmmAQAAL4gAAAAAAAABWf7//8j+//8AAAAAASoAAAAEAAAACagBAAAJqQEAAAOKAAAAAAAAAVb+///I/v//AAAAAAErAAAABAAAAAmrAQAACawBAAA0jAAAAAAAAAFT/v//yP7//wAAAAABLAAAAAQAAAAJrgEAAAmvAQAAzKIAAAAAAAABUP7//8j+//8AAAAAAS0AAAAEAAAACbEBAAAJsgEAAKCkAAAAAAAAAU3+///I/v//AAAAAAEuAAAABAAAAAm0AQAACbUBAABLpQAAAAAAAAFK/v//yP7//wAAAAABLwAAAAQAAAAJtwEAAAm4AQAA8aYAAAAAAAABR/7//8j+//8AAAAAATAAAAAEAAAACboBAAAJuwEAAEepAAAAAAAAAUT+///I/v//AAAAAAExAAAABAAAAAm9AQAACb4BAABhqgAAAAAAAAFB/v//yP7//wAAAAABMgAAAAQAAAAJwAEAAAnBAQAAKqsAAAAAAAABPv7//8j+//8AAAAAATMAAAAEAAAACcMBAAAJxAEAADOsAAAAAAAAATv+///I/v//AAAAAAE0AAAABAAAAAnGAQAACccBAABWrgAAAAAAAAE4/v//yP7//wAAAAABNQAAAAQAAAAJyQEAAAnKAQAAXK8AAAAAAAABNf7//8j+//8AAAAAATYAAAAEAAAACcwBAAAJzQEAAMSwAAAAAAAAATL+///I/v//AAAAAAE3AAAABAAAAAnPAQAACdABAAB5sgAAAAAAAAEv/v//yP7//wAAAAABOAAAAAQAAAAJ0gEAAAnTAQAAoc8AAAAAAAABLP7//8j+//8AAAAAATkAAAAEAAAACdUBAAAJ1gEAAInRAAAAAAAAASn+///I/v//AAAAAAE6AAAABAAAAAnYAQAACdkBAABc0wAAAAAAAAEm/v//yP7//wAAAAABOwAAAAQAAAAJ2wEAAAncAQAAddQAAAAAAAABI/7//8j+//8AAAAAATwAAAAEAAAACd4BAAAJ3wEAAOzVAAAAAAAAASD+///I/v//AAAAAAE9AAAABAAAAAnhAQAACeIBAAB68wAAAAAAAAEd/v//yP7//wAAAAABPgAAAAQAAAAJ5AEAAAnlAQAArfgAAAAAAAABGv7//8j+//8AAAAAAT8AAAAEAAAACecBAAAJ6AEAAJf5AAAAAAAAARf+///I/v//AAAAAAFAAAAABAAAAAnqAQAACesBAABMDwEAAAAAAAEU/v//yP7//wAAAAABQQAAAAQAAAAJ7QEAAAnuAQAANRABAAAAAAABEf7//8j+//8AAAAAAUIAAAAEAAAACfABAAAJ8QEAAAkdAQAAAAAAAQ7+///I/v//AAAAAAFDAAAABAAAAAnzAQAACfQBAABVHgEAAAAAAAEL/v//yP7//wAAAAABRAAAAAQAAAAJ9gEAAAn3AQAA6x8BAAAAAAABCP7//8j+//8AAAAAAUUAAAAEAAAACfkBAAAJ+gEAABQhAQAAAAAAAQX+///I/v//AAAAAAFGAAAABAAAAAn8AQAACf0BAAAeIgEAAAAAAAEC/v//yP7//wAAAAABRwAAAAQAAAAJ/wEAAAkAAgAAIiQBAAAAAAAB//3//8j+//8AAAAAAUgAAAAEAAAACQICAAAJAwIAAEImAQAAAAAAAfz9///I/v//AAAAAAFJAAAABAAAAAkFAgAACQYCAAA2KAEAAAAAAAH5/f//yP7//wAAAAABSgAAAAQAAAAJCAIAAAkJAgAAUzQBAAAAAAAB9v3//8j+//8AAAAAAUsAAAAEAAAACQsCAAAJDAIAAGU2AQAAAAAAAfP9///I/v//AAAAAAFMAAAABAAAAAkOAgAACQ8CAADLQAEAAAAAAAHw/f//yP7//wAAAAABTQAAAAQAAAAJEQIAAAkSAgAAKUMBAAAAAAAB7f3//8j+//8AAAAAAU4AAAAEAAAACRQCAAAJFQIAAEJEAQAAAAAAAer9///I/v//AAAAAAFPAAAABAAAAAkXAgAACRgCAAAdRQEAAAAAAAHn/f//yP7//wAAAAABUAAAAAQAAAAJGgIAAAkbAgAAckcBAAAAAAAB5P3//8j+//8AAAAAAVEAAAAEAAAACR0CAAAJHgIAAE1IAQAAAAAAAeH9///I/v//AAAAAAFSAAAABAAAAAkgAgAACSECAAAISQEAAAAAAAHe/f//yP7//wAAAAABUwAAAAQAAAAJIwIAAAkkAgAAtEkBAAAAAAAB2/3//8j+//8AAAAAAVQAAAAEAAAACSYCAAAJJwIAAN1KAQAAAAAAAdj9///I/v//AAAAAAFVAAAABAAAAAkpAgAACSoCAADfTAEAAAAAAAHV/f//yP7//wAAAAABVgAAAAQAAAAJLAIAAAktAgAAK04BAAAAAAAB0v3//8j+//8AAAAAAVcAAAAEAAAACS8CAAAJMAIAABxVAQAAAAAAAc/9///I/v//AAAAAAFYAAAABAAAAAkyAgAACTMCAAAvVwEAAAAAAAHM/f//yP7//wAAAAABWQAAAAQAAAAJNQIAAAk2AgAAk1oBAAAAAAAByf3//8j+//8AAAAAAVoAAAAEAAAACTgCAAAJOQIAAPhbAQAAAAAAAcb9///I/v//AAAAAAFbAAAABAAAAAk7AgAACTwCAAASXQEAAAAAAAHD/f//yP7//wAAAAABXAAAAAQAAAAJPgIAAAk/AgAAGl4BAAAAAAABwP3//8j+//8AAAAAAV0AAAAEAAAACUECAAAJQgIAAMZeAQAAAAAAAb39///I/v//AAAAAAFeAAAABAAAAAlEAgAACUUCAADuXwEAAAAAAAG6/f//yP7//wAAAAABXwAAAAQAAAAJRwIAAAlIAgAAJ2EBAAAAAAABt/3//8j+//8AAAAAAWAAAAAEAAAACUoCAAAJSwIAAMtjAQAAAAAAAbT9///I/v//AAAAAAFhAAAABAAAAAlNAgAACU4CAAAvbwEAAAAAAAGx/f//yP7//wAAAAABYgAAAAQAAAAJUAIAAAlRAgAA/XEBAAAAAAABrv3//8j+//8AAAAAAWMAAAAEAAAACVMCAAAJVAIAANtyAQAAAAAAAav9///I/v//AAAAAAFkAAAABAAAAAlWAgAACVcCAABcdwEAAAAAAAGo/f//yP7//wAAAAABZQAAAAQAAAAJWQIAAAlaAgAAsngBAAAAAAABpf3//8j+//8AAAAAAWYAAAAEAAAACVwCAAAJXQIAAKx5AQAAAAAAAaL9///I/v//AAAAAAFnAAAABAAAAAlfAgAACWACAACmegEAAAAAAAGf/f//yP7//wAAAAABaAAAAAQAAAAJYgIAAAljAgAA33sBAAAAAAABnP3//8j+//8AAAAAAWkAAAAEAAAACWUCAAAJZgIAAAWLAQAAAAAAAZn9///I/v//AAAAAAFqAAAABAAAAAloAgAACWkCAAB4jQEAAAAAAAGW/f//yP7//wAAAAABawAAAAQAAAAJawIAAAlsAgAADo8BAAAAAAABk/3//8j+//8AAAAAAWwAAAAEAAAACW4CAAAJbwIAAMOQAQAAAAAAAZD9///I/v//AAAAAAFtAAAABAAAAAlxAgAACXICAADqkgEAAAAAAAGN/f//yP7//wAAAAABbgAAAAQAAAAJdAIAAAl1AgAAw5MBAAAAAAABiv3//8j+//8AAAAAAW8AAAAEAAAACXcCAAAJeAIAAIeVAQAAAAAAAYf9///I/v//AAAAAAFwAAAABAAAAAl6AgAACXsCAADAlgEAAAAAAAGE/f//yP7//wAAAAABcQAAAAQAAAAJfQIAAAl+AgAAf5cBAAAAAAABgf3//8j+//8AAAAAAXIAAAAEAAAACYACAAAJgQIAAHmYAQAAAAAAAX79///I/v//AAAAAAFzAAAABAAAAAmDAgAACYQCAABjmgEAAAAAAAF7/f//yP7//wAAAAABdAAAAAQAAAAJhgIAAAmHAgAAuJsBAAAAAAABeP3//8j+//8AAAAAAXUAAAAEAAAACYkCAAAJigIAAKaeAQAAAAAAAXX9///I/v//AAAAAAF2AAAABAAAAAmMAgAACY0CAADMoAEAAAAAAAFy/f//yP7//wAAAAABdwAAAAQAAAAJjwIAAAmQAgAA76IBAAAAAAABb/3//8j+//8AAAAAAXgAAAAEAAAACZICAAAJkwIAADm6AQAAAAAAAWz9///I/v//AAAAAAF5AAAABAAAAAmVAgAACZYCAABcvAEAAAAAAAFp/f//yP7//wAAAAABegAAAAQAAAAJmAIAAAmZAgAAQ74BAAAAAAABZv3//8j+//8AAAAAAXsAAAAEAAAACZsCAAAJnAIAAHq/AQAAAAAAAWP9///I/v//AAAAAAF8AAAABAAAAAmeAgAACZ8CAABVwAEAAAAAAAFg/f//yP7//wAAAAABfQAAAAQAAAAJoQIAAAmiAgAA/8EBAAAAAAABXf3//8j+//8AAAAAAX4AAAAEAAAACaQCAAAJpQIAAEPGAQAAAAAAAVr9///I/v//AAAAAAF/AAAABAAAAAmnAgAACagCAAAgxwEAAAAAAAFX/f//yP7//wAAAAABgAAAAAQAAAAJqgIAAAmrAgAAC8gBAAAAAAABVP3//8j+//8AAAAAAYEAAAAEAAAACa0CAAAJrgIAAHLJAQAAAAAAAVH9///I/v//AAAAAAGCAAAABAAAAAmwAgAACbECAABLywEAAAAAAAFO/f//yP7//wAAAAABgwAAAAQAAAAJswIAAAm0AgAARcwBAAAAAAABS/3//8j+//8AAAAAAYQAAAAEAAAACbYCAAAJtwIAAHvNAQAAAAAAAUj9///I/v//AAAAAAGFAAAABAAAAAm5AgAACboCAAC0zgEAAAAAAAFF/f//yP7//wAAAAABhgAAAAQAAAAJvAIAAAm9AgAAONEBAAAAAAABQv3//8j+//8AAAAAAYcAAAAEAAAACb8CAAAJwAIAACLSAQAAAAAAAT/9///I/v//AAAAAAGIAAAABAAAAAnCAgAACcMCAAAG1AEAAAAAAAE8/f//yP7//wAAAAABiQAAAAQAAAAJxQIAAAnGAgAAQtUBAAAAAAABOf3//8j+//8AAAAAAYoAAAAEAAAACcgCAAAJyQIAALnWAQAAAAAAATb9///I/v//AAAAAAGLAAAABAAAAAnLAgAACcwCAABk1wEAAAAAAAEz/f//yP7//wAAAAABjAAAAAQAAAAJzgIAAAnPAgAA6fwBAAAAAAABMP3//8j+//8AAAAAAY0AAAAEAAAACdECAAAJ0gIAAI7+AQAAAAAAAS39///I/v//AAAAAAGOAAAABAAAAAnUAgAACdUCAACQAAIAAAAAAAEq/f//yP7//wAAAAABjwAAAAQAAAAJ1wIAAAnYAgAA/wICAAAAAAABJ/3//8j+//8AAAAAAZAAAAAEAAAACdoCAAAJ2wIAABgFAgAAAAAAAST9///I/v//AAAAAAGRAAAABAAAAAndAgAACd4CAAAMBwIAAAAAAAEh/f//yP7//wAAAAABkgAAAAQAAAAJ4AIAAAnhAgAAVAgCAAAAAAABHv3//8j+//8AAAAAAZMAAAAEAAAACeMCAAAJ5AIAAMUQAgAAAAAAARv9///I/v//AAAAAAGUAAAABAAAAAnmAgAACecCAAAGFgIAAAAAAAEY/f//yP7//wAAAAABlQAAAAQAAAAJ6QIAAAnqAgAAPxcCAAAAAAABFf3//8j+//8AAAAAAZYAAAAEAAAACewCAAAJ7QIAAJAcAgAAAAAAARL9///I/v//AAAAAAGXAAAABAAAAAnvAgAACfACAACyHgIAAAAAAAEP/f//yP7//wAAAAABmAAAAAQAAAAJ8gIAAAnzAgAAqiACAAAAAAABDP3//8j+//8AAAAAAZkAAAAEAAAACfUCAAAJ9gIAAI8iAgAAAAAAAQn9///I/v//AAAAAAGaAAAABAAAAAn4AgAACfkCAAD6IwIAAAAAAAEG/f//yP7//wAAAAABmwAAAAQAAAAJ+wIAAAn8AgAAEyUCAAAAAAABA/3//8j+//8AAAAAAZwAAAAEAAAACf4CAAAJ/wIAAAUnAgAAAAAAAQD9///I/v//AAAAAAGdAAAABAAAAAkBAwAACQIDAADOJwIAAAAAAAH9/P//yP7//wAAAAABngAAAAQAAAAJBAMAAAkFAwAAoEMCAAAAAAAB+vz//8j+//8AAAAAAZ8AAAAEAAAACQcDAAAJCAMAAFZFAgAAAAAAAff8///I/v//AAAAAAGgAAAABAAAAAkKAwAACQsDAAA4SAIAAAAAAAH0/P//yP7//wAAAAABoQAAAAQAAAAJDQMAAAkOAwAAl0oCAAAAAAAB8fz//8j+//8AAAAAAaIAAAAEAAAACRADAAAJEQMAADRNAgAAAAAAAe78///I/v//AAAAAAGjAAAABAAAAAkTAwAACRQDAACqTwIAAAAAAAHr/P//yP7//wAAAAABpAAAAAQAAAAJFgMAAAkXAwAAPFcCAAAAAAAB6Pz//8j+//8AAAAAAaUAAAAEAAAACRkDAAAJGgMAAHRYAgAAAAAAAeX8///I/v//AAAAAAGmAAAABAAAAAkcAwAACR0DAAC8WgIAAAAAAAHi/P//yP7//wAAAAABpwAAAAQAAAAJHwMAAAkgAwAAvlwCAAAAAAAB3/z//8j+//8AAAAAAagAAAAEAAAACSIDAAAJIwMAAORnAgAAAAAAAdz8///I/v//AAAAAAGpAAAABAAAAAklAwAACSYDAAD3aQIAAAAAAAHZ/P//yP7//wAAAAABqgAAAAQAAAAJKAMAAAkpAwAAsHICAAAAAAAB1vz//8j+//8AAAAAAasAAAAEAAAACSsDAAAJLAMAAGZ0AgAAAAAAAdP8///I/v//AAAAAAGsAAAABAAAAAkuAwAACS8DAACrdQIAAAAAAAHQ/P//yP7//wAAAAABrQAAAAQAAAAJMQMAAAkyAwAAIncCAAAAAAABzfz//8j+//8AAAAAAa4AAAAEAAAACTQDAAAJNQMAAAZ8AgAAAAAAAcr8///I/v//AAAAAAGvAAAABAAAAAk3AwAACTgDAAC6fgIAAAAAAAHH/P//yP7//wAAAAABsAAAAAQAAAAJOgMAAAk7AwAA3YACAAAAAAABxPz//8j+//8AAAAAAbEAAAAEAAAACT0DAAAJPgMAAFKCAgAAAAAAAcH8///I/v//AAAAAAGyAAAABAAAAAlAAwAACUEDAACkigIAAAAAAAG+/P//yP7//wAAAAABswAAAAQAAAAJQwMAAAlEAwAAY40CAAAAAAABu/z//8j+//8AAAAAAbQAAAAEAAAACUYDAAAJRwMAAD6OAgAAAAAAAbj8///I/v//AAAAAAG1AAAABAAAAAlJAwAACUoDAACMkQIAAAAAAAG1/P//yP7//wAAAAABtgAAAAQAAAAJTAMAAAlNAwAAh5QCAAAAAAABsvz//8j+//8AAAAAAbcAAAAEAAAACU8DAAAJUAMAADOVAgAAAAAAAa/8///I/v//AAAAAAG4AAAABAAAAAlSAwAACVMDAADflQIAAAAAAAGs/P//yP7//wAAAAABuQAAAAQAAAAJVQMAAAlWAwAAkJYCAAAAAAABqfz//8j+//8AAAAAAboAAAAEAAAACVgDAAAJWQMAAEuXAgAAAAAAAab8///I/v//AAAAAAG7AAAABAAAAAlbAwAACVwDAADfmAIAAAAAAAGj/P//yP7//wAAAAABvAAAAAQAAAAJXgMAAAlfAwAAq5kCAAAAAAABoPz//8j+//8AAAAAAb0AAAAEAAAACWEDAAAJYgMAAGaaAgAAAAAAAZ38///I/v//AAAAAAG+AAAABAAAAAlkAwAACWUDAABAmwIAAAAAAAGa/P//yP7//wAAAAABvwAAAAQAAAAJZwMAAAloAwAAC5wCAAAAAAABl/z//8j+//8AAAAAAcAAAAAEAAAACWoDAAAJawMAAFGeAgAAAAAAAZT8///I/v//AAAAAAHBAAAABAAAAAltAwAACW4DAADInwIAAAAAAAGR/P//yP7//wAAAAABwgAAAAQAAAAJcAMAAAlxAwAAYakCAAAAAAABjvz//8j+//8AAAAAAcMAAAAEAAAACXMDAAAJdAMAAOKrAgAAAAAAAYv8///I/v//AAAAAAHEAAAABAAAAAl2AwAACXcDAACdrAIAAAAAAAGI/P//yP7//wAAAAABxQAAAAQAAAAJeQMAAAl6AwAAda4CAAAAAAABhfz//8j+//8AAAAAAcYAAAAEAAAACXwDAAAJfQMAAHiwAgAAAAAAAYL8///I/v//AAAAAAHHAAAABAAAAAl/AwAACYADAABqsgIAAAAAAAF//P//yP7//wAAAAAByAAAAAQAAAAJggMAAAmDAwAAsrQCAAAAAAABfPz//8j+//8AAAAAAckAAAAEAAAACYUDAAAJhgMAAIu1AgAAAAAAAXn8///I/v//AAAAAAHKAAAABAAAAAmIAwAACYkDAADytgIAAAAAAAF2/P//yP7//wAAAAABywAAAAQAAAAJiwMAAAmMAwAABbkCAAAAAAABc/z//8j+//8AAAAAAcwAAAAEAAAACY4DAAAJjwMAAPy6AgAAAAAAAXD8///I/v//AAAAAAHNAAAABAAAAAmRAwAACZIDAAC4vQIAAAAAAAFt/P//yP7//wAAAAABzgAAAAQAAAAJlAMAAAmVAwAAL8ACAAAAAAABavz//8j+//8AAAAAAc8AAAAEAAAACZcDAAAJmAMAAOzCAgAAAAAAAWf8///I/v//AAAAAAHQAAAABAAAAAmaAwAACZsDAACCxAIAAAAAAAFk/P//yP7//wAAAAAB0QAAAAQAAAAJnQMAAAmeAwAAq8UCAAAAAAABYfz//8j+//8AAAAAAdIAAAAEAAAACaADAAAJoQMAAALHAgAAAAAAAV78///I/v//AAAAAAHTAAAABAAAAAmjAwAACaQDAADJyAIAAAAAAAFb/P//yP7//wAAAAAB1AAAAAQAAAAJpgMAAAmnAwAAB8oCAAAAAAABWPz//8j+//8AAAAAAdUAAAAEAAAACakDAAAJqgMAAPHKAgAAAAAAAVX8///I/v//AAAAAAHWAAAABAAAAAmsAwAACa0DAADrywIAAAAAAAFS/P//yP7//wAAAAAB1wAAAAQAAAAJrwMAAAmwAwAADM4CAAAAAAABT/z//8j+//8AAAAAAdgAAAAEAAAACbIDAAAJswMAAIPPAgAAAAAAAUz8///I/v//AAAAAAHZAAAABAAAAAm1AwAACbYDAAD50AIAAAAAAAFJ/P//yP7//wAAAAAB2gAAAAQAAAAJuAMAAAm5AwAAoeICAAAAAAABRvz//8j+//8AAAAAAdsAAAAEAAAACbsDAAAJvAMAADblAgAAAAAAAUP8///I/v//AAAAAAHcAAAABAAAAAm+AwAACb8DAAAD6AIAAAAAAAFA/P//yP7//wAAAAAB3QAAAAQAAAAJwQMAAAnCAwAA/OkCAAAAAAABPfz//8j+//8AAAAAAd4AAAAEAAAACcQDAAAJxQMAAIHrAgAAAAAAATr8///I/v//AAAAAAHfAAAABAAAAAnHAwAACcgDAADo7AIAAAAAAAE3/P//yP7//wAAAAAB4AAAAAQAAAAJygMAAAnLAwAAf+4CAAAAAAABNPz//8j+//8AAAAAAeEAAAAEAAAACc0DAAAJzgMAAETwAgAAAAAAATH8///I/v//AAAAAAHiAAAABAAAAAnQAwAACdEDAAAh8QIAAAAAAAEu/P//yP7//wAAAAAB4wAAAAQAAAAJ0wMAAAnUAwAAiBADAAAAAAABK/z//8j+//8AAAAAAeQAAAAEAAAACdYDAAAJ1wMAAKYWAwAAAAAAASj8///I/v//AAAAAAHlAAAABAAAAAnZAwAACdoDAAC3GAMAAAAAAAEl/P//yP7//wAAAAAB5gAAAAQAAAAJ3AMAAAndAwAAHRsDAAAAAAABIvz//8j+//8AAAAAAecAAAAEAAAACd8DAAAJ4AMAAIQcAwAAAAAAAR/8///I/v//AAAAAAHoAAAABAAAAAniAwAACeMDAADlHgMAAAAAAAEc/P//yP7//wAAAAAB6QAAAAQAAAAJ5QMAAAnmAwAA3x8DAAAAAAABGfz//8j+//8AAAAAAeoAAAAEAAAACegDAAAJ6QMAAHghAwAAAAAAARb8///I/v//AAAAAAHrAAAABAAAAAnrAwAACewDAADKLgMAAAAAAAET/P//yP7//wAAAAAB7AAAAAQAAAAJ7gMAAAnvAwAAoDIDAAAAAAABEPz//8j+//8AAAAAAe0AAAAEAAAACfEDAAAJ8gMAAGU3AwAAAAAAAQ38///I/v//AAAAAAHuAAAABAAAAAn0AwAACfUDAACYVwMAAAAAAAEK/P//yP7//wAAAAAB7wAAAAQAAAAJ9wMAAAn4AwAAY1gDAAAAAAABB/z//8j+//8AAAAAAfAAAAAEAAAACfoDAAAJ+wMAAHpaAwAAAAAAAQT8///I/v//AAAAAAHxAAAABAAAAAn9AwAACf4DAADhWwMAAAAAAAEB/P//yP7//wAAAAAB8gAAAAQAAAAJAAQAAAkBBAAApV0DAAAAAAAB/vv//8j+//8AAAAAAfMAAAAEAAAACQMEAAAJBAQAADlgAwAAAAAAAfv7///I/v//AAAAAAH0AAAABAAAAAkGBAAACQcEAADTbQMAAAAAAAH4+///yP7//wAAAAAB9QAAAAQAAAAJCQQAAAkKBAAAKnsDAAAAAAAB9fv//8j+//8AAAAAAfYAAAAEAAAACQwEAAAJDQQAAF+NAwAAAAAAAfL7///I/v//AAAAAAH3AAAABAAAAAkPBAAACRAEAAAdkAMAAAAAAAHv+///yP7//wAAAAAB+AAAAAQAAAAJEgQAAAkTBAAAAJIDAAAAAAAB7Pv//8j+//8AAAAAAfkAAAAEAAAACRUEAAAJFgQAABKUAwAAAAAAAen7///I/v//AAAAAAH6AAAABAAAAAkYBAAACRkEAACZlQMAAAAAAAHm+///yP7//wAAAAAB+wAAAAQAAAAJGwQAAAkcBAAA0J4DAAAAAAAB4/v//8j+//8AAAAAAfwAAAAEAAAACR4EAAAJHwQAAIyfAwAAAAAAAeD7///I/v//AAAAAAH9AAAABAAAAAkhBAAACSIEAABPoQMAAAAAAAHd+///yP7//wAAAAAB/gAAAAQAAAAJJAQAAAklBAAApqYDAAAAAAAB2vv//8j+//8AAAAAAf8AAAAEAAAACScEAAAJKAQAAFuoAwAAAAAAAdf7///I/v//AAAAAAEAAQAABAAAAAkqBAAACSsEAAB9qgMAAAAAAAHU+///yP7//wAAAAABAQEAAAQAAAAJLQQAAAkuBAAAZawDAAAAAAAB0fv//8j+//8AAAAAAQIBAAAEAAAACTAEAAAJMQQAAJ2tAwAAAAAAAc77///I/v//AAAAAAEDAQAABAAAAAkzBAAACTQEAAAdsAMAAAAAAAHL+///yP7//wAAAAABBAEAAAQAAAAJNgQAAAk3BAAAB7EDAAAAAAAByPv//8j+//8AAAAAAQUBAAAEAAAACTkEAAAJOgQAAAGyAwAAAAAAAcX7///I/v//AAAAAAEGAQAABAAAAAk8BAAACT0EAABrswMAAAAAAAHC+///yP7//wAAAAABBwEAAAQAAAAJPwQAAAlABAAAk7QDAAAAAAABv/v//8j+//8AAAAAAQgBAAAEAAAACUIEAAAJQwQAANy4AwAAAAAAAbz7///I/v//AAAAAAEJAQAABAAAAAlFBAAACUYEAAD1uQMAAAAAAAG5+///yP7//wAAAAABCgEAAAQAAAAJSAQAAAlJBAAAkdUDAAAAAAABtvv//8j+//8AAAAAAQsBAAAEAAAACUsEAAAJTAQAANnWAwAAAAAAAbP7///I/v//AAAAAAEMAQAABAAAAAlOBAAACU8EAAA/2AMAAAAAAAGw+///yP7//wAAAAABDQEAAAQAAAAJUQQAAAlSBAAAxNkDAAAAAAABrfv//8j+//8AAAAAAQ4BAAAEAAAACVQEAAAJVQQAAM7aAwAAAAAAAar7///I/v//AAAAAAEPAQAABAAAAAlXBAAACVgEAADN2wMAAAAAAAGn+///yP7//wAAAAABEAEAAAQAAAAJWgQAAAlbBAAAg90DAAAAAAABpPv//8j+//8AAAAAAREBAAAEAAAACV0EAAAJXgQAANLfAwAAAAAAAaH7///I/v//AAAAAAESAQAABAAAAAlgBAAACWEEAADc4AMAAAAAAAGe+///yP7//wAAAAABEwEAAAQAAAAJYwQAAAlkBAAAdOIDAAAAAAABm/v//8j+//8AAAAAARQBAAAEAAAACWYEAAAJZwQAAErkAwAAAAAAAZj7///I/v//AAAAAAEVAQAABAAAAAlpBAAACWoEAABg6wMAAAAAAAGV+///yP7//wAAAAABFgEAAAQAAAAJbAQAAAltBAAAXuwDAAAAAAABkvv//8j+//8AAAAAARcBAAAEAAAACW8EAAAJcAQAABXwAwAAAAAAAY/7///I/v//AAAAAAEYAQAABAAAAAlyBAAACXMEAACw8QMAAAAAAAGM+///yP7//wAAAAABGQEAAAQAAAAJdQQAAAl2BAAARfMDAAAAAAABifv//8j+//8AAAAAARoBAAAEAAAACXgEAAAJeQQAAF31AwAAAAAAAYb7///I/v//AAAAAAEbAQAABAAAAAl7BAAACXwEAABw9wMAAAAAAAGD+///yP7//wAAAAABHAEAAAQAAAAJfgQAAAl/BAAAc/kDAAAAAAABgPv//8j+//8AAAAAAR0BAAAEAAAACYEEAAAJggQAAL76AwAAAAAAAX37///I/v//AAAAAAEeAQAABAAAAAmEBAAACYUEAAC4+wMAAAAAAAF6+///yP7//wAAAAABHwEAAAQAAAAJhwQAAAmIBAAAXf0DAAAAAAABd/v//8j+//8AAAAAASABAAAEAAAACYoEAAAJiwQAAML+AwAAAAAAAXT7///I/v//AAAAAAEhAQAABAAAAAmNBAAACY4EAAADAgQAAAAAAAFx+///yP7//wAAAAABIgEAAAQAAAAJkAQAAAmRBAAAHAMEAAAAAAABbvv//8j+//8AAAAAASMBAAAEAAAACZMEAAAJlAQAAN0KBAAAAAAAAWv7///I/v//AAAAAAEkAQAABAAAAAmWBAAACZcEAADDEQQAAAAAAAFo+///yP7//wAAAAABJQEAAAQAAAAJmQQAAAmaBAAAhxMEAAAAAAABZfv//8j+//8AAAAAASYBAAAEAAAACZwEAAAJnQQAAH4aBAAAAAAAAWL7///I/v//AAAAAAEnAQAABAAAAAmfBAAACaAEAACgHAQAAAAAAAFf+///yP7//wAAAAABKAEAAAQAAAAJogQAAAmjBAAAgR8EAAAAAAABXPv//8j+//8AAAAAASkBAAAEAAAACaUEAAAJpgQAAOchBAAAAAAAAVn7///I/v//AAAAAAEqAQAABAAAAAmoBAAACakEAACTIgQAAAAAAAFW+///yP7//wAAAAABKwEAAAQAAAAJqwQAAAmsBAAAjSMEAAAAAAABU/v//8j+//8AAAAAASwBAAAEAAAACa4EAAAJrwQAADMlBAAAAAAAAVD7///I/v//AAAAAAEtAQAABAAAAAmxBAAACbIEAACXJgQAAAAAAAFN+///yP7//wAAAAABLgEAAAQAAAAJtAQAAAm1BAAAgSgEAAAAAAABSvv//8j+//8AAAAAAS8BAAAEAAAACbcEAAAJuAQAACY1BAAAAAAAAUf7///I/v//AAAAAAEwAQAABAAAAAm6BAAACbsEAABJNwQAAAAAAAFE+///yP7//wAAAAABMQEAAAQAAAAJvQQAAAm+BAAABjoEAAAAAAABQfv//8j+//8AAAAAATIBAAAEAAAACcAEAAAJwQQAACU7BAAAAAAAAT77///I/v//AAAAAAEzAQAABAAAAAnDBAAACcQEAABVPQQAAAAAAAE7+///yP7//wAAAAABNAEAAAQAAAAJxgQAAAnHBAAAZz8EAAAAAAABOPv//8j+//8AAAAAATUBAAAEAAAACckEAAAJygQAAGRCBAAAAAAAATX7///I/v//AAAAAAU2AQAAD1BlbkF0dHJpYnV0ZXNWMQoAAAAHX2NvbG9yQQdfY29sb3JSB19jb2xvckcHX2NvbG9yQgpGaXRUb0N1cnZlBkhlaWdodA5JZ25vcmVQcmVzc3VyZQ1Jc0hpZ2hsaWdodGVyBVNoYXBlBVdpZHRoAAAAAAAAAAAEAAICAgIBBgEBDEJydXNoU2hhcGVWMQIAAAAGAgAAAP8AAAAAAAAAAAAA8D8AAAU0+///DEJydXNoU2hhcGVWMQEAAAAHdmFsdWVfXwAIAgAAAAEAAAAAAAAAAADwPwU3AQAACklua1RyYWNlVjEDAAAADUxpc3RgMStfaXRlbXMMTGlzdGAxK19zaXplD0xpc3RgMStfdmVyc2lvbgQAABhTaGFyZWQuSW5raW5nLklua1BvaW50W10CAAAACAgCAAAACc0EAAAQAAAAEAAAAAE5AQAANgEAAP8AAAAAAAAAAAAA8D8AAAEy+///NPv//wEAAAAAAAAAAADwPwE6AQAANwEAAAnPBAAAMAAAADAAAAABPAEAADYBAAD/AAAAAAAAAAAAAPA/AAABMPv//zT7//8BAAAAAAAAAAAA8D8BPQEAADcBAAAJ0QQAADMAAAAzAAAAAT8BAAA2AQAA/wAAAAAAAAAAAADwPwAAAS77//80+///AQAAAAAAAAAAAPA/AUABAAA3AQAACdMEAAAKAAAACgAAAAFCAQAANgEAAP8AAAAAAAAAAAAA8D8AAAEs+///NPv//wEAAAAAAAAAAADwPwFDAQAANwEAAAnVBAAACgAAAAoAAAABRQEAADYBAAD/AAAAAAAAAAAAAPA/AAABKvv//zT7//8BAAAAAAAAAAAA8D8BRgEAADcBAAAJ1wQAACgAAAAoAAAAAUgBAAA2AQAA/wAAAAAAAAAAAADwPwAAASj7//80+///AQAAAAAAAAAAAPA/AUkBAAA3AQAACdkEAAAHAAAABwAAAAFLAQAANgEAAP8AAAAAAAAAAAAA8D8AAAEm+///NPv//wEAAAAAAAAAAADwPwFMAQAANwEAAAnbBAAACwAAAAsAAAABTgEAADYBAAD/AAAAAAAAAAAAAPA/AAABJPv//zT7//8BAAAAAAAAAAAA8D8BTwEAADcBAAAJ3QQAAAgAAAAIAAAAAVEBAAA2AQAA/wAAAAAAAAAAAADwPwAAASL7//80+///AQAAAAAAAAAAAPA/AVIBAAA3AQAACd8EAAAKAAAACgAAAAFUAQAANgEAAP8AAAAAAAAAAAAA8D8AAAEg+///NPv//wEAAAAAAAAAAADwPwFVAQAANwEAAAnhBAAAGAAAABgAAAABVwEAADYBAAD/AAAAAAAAAAAAAPA/AAABHvv//zT7//8BAAAAAAAAAAAA8D8BWAEAADcBAAAJ4wQAAAcAAAAHAAAAAVoBAAA2AQAA/wAAAAAAAAAAAADwPwAAARz7//80+///AQAAAAAAAAAAAPA/AVsBAAA3AQAACeUEAAAKAAAACgAAAAFdAQAANgEAAP8AAAAAAAAAAAAA8D8AAAEa+///NPv//wEAAAAAAAAAAADwPwFeAQAANwEAAAnnBAAACQAAAAkAAAABYAEAADYBAAD/AAAAAAAAAAAAAPA/AAABGPv//zT7//8BAAAAAAAAAAAA8D8BYQEAADcBAAAJ6QQAAAkAAAAJAAAAAWMBAAA2AQAA/wAAAAAAAAAAAADwPwAAARb7//80+///AQAAAAAAAAAAAPA/AWQBAAA3AQAACesEAAA1AAAANQAAAAFmAQAANgEAAP8AAAAAAAAAAAAA8D8AAAEU+///NPv//wEAAAAAAAAAAADwPwFnAQAANwEAAAntBAAAEQAAABEAAAABaQEAADYBAAD/AAAAAAAAAAAAAPA/AAABEvv//zT7//8BAAAAAAAAAAAA8D8BagEAADcBAAAJ7wQAABUAAAAVAAAAAWwBAAA2AQAA/wAAAAAAAAAAAADwPwAAARD7//80+///AQAAAAAAAAAAAPA/AW0BAAA3AQAACfEEAAAFAAAABQAAAAFvAQAANgEAAP8AAAAAAAAAAAAA8D8AAAEO+///NPv//wEAAAAAAAAAAADwPwFwAQAANwEAAAnzBAAAFQAAABUAAAABcgEAADYBAAD/AAAAAAAAAAAAAPA/AAABDPv//zT7//8BAAAAAAAAAAAA8D8BcwEAADcBAAAJ9QQAABoAAAAaAAAAAXUBAAA2AQAA/wAAAAAAAAAAAADwPwAAAQr7//80+///AQAAAAAAAAAAAPA/AXYBAAA3AQAACfcEAAAIAAAACAAAAAF4AQAANgEAAP8AAAAAAAAAAAAA8D8AAAEI+///NPv//wEAAAAAAAAAAADwPwF5AQAANwEAAAn5BAAAHAAAABwAAAABewEAADYBAAD/AAAAAAAAAAAAAPA/AAABBvv//zT7//8BAAAAAAAAAAAA8D8BfAEAADcBAAAJ+wQAAAQAAAAEAAAAAX4BAAA2AQAA/wAAAAAAAAAAAADwPwAAAQT7//80+///AQAAAAAAAAAAAPA/AX8BAAA3AQAACf0EAAAdAAAAHQAAAAGBAQAANgEAAP8AAAAAAAAAAAAA8D8AAAEC+///NPv//wEAAAAAAAAAAADwPwGCAQAANwEAAAn/BAAACQAAAAkAAAABhAEAADYBAAD/AAAAAAAAAAAAAPA/AAABAPv//zT7//8BAAAAAAAAAAAA8D8BhQEAADcBAAAJAQUAABQAAAAUAAAAAYcBAAA2AQAA/wAAAAAAAAAAAADwPwAAAf76//80+///AQAAAAAAAAAAAPA/AYgBAAA3AQAACQMFAAAYAAAAGAAAAAGKAQAANgEAAP8AAAAAAAAAAAAA8D8AAAH8+v//NPv//wEAAAAAAAAAAADwPwGLAQAANwEAAAkFBQAANgAAADYAAAABjQEAADYBAAD/AAAAAAAAAAAAAPA/AAAB+vr//zT7//8BAAAAAAAAAAAA8D8BjgEAADcBAAAJBwUAAA0AAAANAAAAAZABAAA2AQAA/wAAAAAAAAAAAADwPwAAAfj6//80+///AQAAAAAAAAAAAPA/AZEBAAA3AQAACQkFAAAIAAAACAAAAAGTAQAANgEAAP8AAAAAAAAAAAAA8D8AAAH2+v//NPv//wEAAAAAAAAAAADwPwGUAQAANwEAAAkLBQAAKgAAACoAAAABlgEAADYBAAD/AAAAAAAAAAAAAPA/AAAB9Pr//zT7//8BAAAAAAAAAAAA8D8BlwEAADcBAAAJDQUAACkAAAApAAAAAZkBAAA2AQAA/wAAAAAAAAAAAADwPwAAAfL6//80+///AQAAAAAAAAAAAPA/AZoBAAA3AQAACQ8FAAARAAAAEQAAAAGcAQAANgEAAP8AAAAAAAAAAAAA8D8AAAHw+v//NPv//wEAAAAAAAAAAADwPwGdAQAANwEAAAkRBQAAAwAAAAMAAAABnwEAADYBAAD/AAAAAAAAAAAAAPA/AAAB7vr//zT7//8BAAAAAAAAAAAA8D8BoAEAADcBAAAJEwUAACIAAAAiAAAAAaIBAAA2AQAA/wAAAAAAAAAAAADwPwAAAez6//80+///AQAAAAAAAAAAAPA/AaMBAAA3AQAACRUFAAAtAAAALQAAAAGlAQAANgEAAP8AAAAAAAAAAAAA8D8AAAHq+v//NPv//wEAAAAAAAAAAADwPwGmAQAANwEAAAkXBQAAGQAAABkAAAABqAEAADYBAAD/AAAAAAAAAAAAAPA/AAAB6Pr//zT7//8BAAAAAAAAAAAA8D8BqQEAADcBAAAJGQUAABoAAAAaAAAAAasBAAA2AQAA/wAAAAAAAAAAAADwPwAAAeb6//80+///AQAAAAAAAAAAAPA/AawBAAA3AQAACRsFAAAdAAAAHQAAAAGuAQAANgEAAP8AAAAAAAAAAAAA8D8AAAHk+v//NPv//wEAAAAAAAAAAADwPwGvAQAANwEAAAkdBQAALQAAAC0AAAABsQEAADYBAAD/AAAAAAAAAAAAAPA/AAAB4vr//zT7//8BAAAAAAAAAAAA8D8BsgEAADcBAAAJHwUAAAIAAAACAAAAAbQBAAA2AQAA/wAAAAAAAAAAAADwPwAAAeD6//80+///AQAAAAAAAAAAAPA/AbUBAAA3AQAACSEFAAAlAAAAJQAAAAG3AQAANgEAAP8AAAAAAAAAAAAA8D8AAAHe+v//NPv//wEAAAAAAAAAAADwPwG4AQAANwEAAAkjBQAAKgAAACoAAAABugEAADYBAAD/AAAAAAAAAAAAAPA/AAAB3Pr//zT7//8BAAAAAAAAAAAA8D8BuwEAADcBAAAJJQUAABIAAAASAAAAAb0BAAA2AQAA/wAAAAAAAAAAAADwPwAAAdr6//80+///AQAAAAAAAAAAAPA/Ab4BAAA3AQAACScFAAANAAAADQAAAAHAAQAANgEAAP8AAAAAAAAAAAAA8D8AAAHY+v//NPv//wEAAAAAAAAAAADwPwHBAQAANwEAAAkpBQAAFAAAABQAAAABwwEAADYBAAD/AAAAAAAAAAAAAPA/AAAB1vr//zT7//8BAAAAAAAAAAAA8D8BxAEAADcBAAAJKwUAACcAAAAnAAAAAcYBAAA2AQAA/wAAAAAAAAAAAADwPwAAAdT6//80+///AQAAAAAAAAAAAPA/AccBAAA3AQAACS0FAAAJAAAACQAAAAHJAQAANgEAAP8AAAAAAAAAAAAA8D8AAAHS+v//NPv//wEAAAAAAAAAAADwPwHKAQAANwEAAAkvBQAAEwAAABMAAAABzAEAADYBAAD/AAAAAAAAAAAAAPA/AAAB0Pr//zT7//8BAAAAAAAAAAAA8D8BzQEAADcBAAAJMQUAAB4AAAAeAAAAAc8BAAA2AQAA/wAAAAAAAAAAAADwPwAAAc76//80+///AQAAAAAAAAAAAPA/AdABAAA3AQAACTMFAAAeAAAAHgAAAAHSAQAANgEAAP8AAAAAAAAAAAAA8D8AAAHM+v//NPv//wEAAAAAAAAAAADwPwHTAQAANwEAAAk1BQAAJQAAACUAAAAB1QEAADYBAAD/AAAAAAAAAAAAAPA/AAAByvr//zT7//8BAAAAAAAAAAAA8D8B1gEAADcBAAAJNwUAACUAAAAlAAAAAdgBAAA2AQAA/wAAAAAAAAAAAADwPwAAAcj6//80+///AQAAAAAAAAAAAPA/AdkBAAA3AQAACTkFAAAMAAAADAAAAAHbAQAANgEAAP8AAAAAAAAAAAAA8D8AAAHG+v//NPv//wEAAAAAAAAAAADwPwHcAQAANwEAAAk7BQAAGQAAABkAAAAB3gEAADYBAAD/AAAAAAAAAAAAAPA/AAABxPr//zT7//8BAAAAAAAAAAAA8D8B3wEAADcBAAAJPQUAABwAAAAcAAAAAeEBAAA2AQAA/wAAAAAAAAAAAADwPwAAAcL6//80+///AQAAAAAAAAAAAPA/AeIBAAA3AQAACT8FAAA2AAAANgAAAAHkAQAANgEAAP8AAAAAAAAAAAAA8D8AAAHA+v//NPv//wEAAAAAAAAAAADwPwHlAQAANwEAAAlBBQAACwAAAAsAAAAB5wEAADYBAAD/AAAAAAAAAAAAAPA/AAABvvr//zT7//8BAAAAAAAAAAAA8D8B6AEAADcBAAAJQwUAAAoAAAAKAAAAAeoBAAA2AQAA/wAAAAAAAAAAAADwPwAAAbz6//80+///AQAAAAAAAAAAAPA/AesBAAA3AQAACUUFAAAPAAAADwAAAAHtAQAANgEAAP8AAAAAAAAAAAAA8D8AAAG6+v//NPv//wEAAAAAAAAAAADwPwHuAQAANwEAAAlHBQAADAAAAAwAAAAB8AEAADYBAAD/AAAAAAAAAAAAAPA/AAABuPr//zT7//8BAAAAAAAAAAAA8D8B8QEAADcBAAAJSQUAABQAAAAUAAAAAfMBAAA2AQAA/wAAAAAAAAAAAADwPwAAAbb6//80+///AQAAAAAAAAAAAPA/AfQBAAA3AQAACUsFAAAdAAAAHQAAAAH2AQAANgEAAP8AAAAAAAAAAAAA8D8AAAG0+v//NPv//wEAAAAAAAAAAADwPwH3AQAANwEAAAlNBQAADQAAAA0AAAAB+QEAADYBAAD/AAAAAAAAAAAAAPA/AAABsvr//zT7//8BAAAAAAAAAAAA8D8B+gEAADcBAAAJTwUAAA4AAAAOAAAAAfwBAAA2AQAA/wAAAAAAAAAAAADwPwAAAbD6//80+///AQAAAAAAAAAAAPA/Af0BAAA3AQAACVEFAAAbAAAAGwAAAAH/AQAANgEAAP8AAAAAAAAAAAAA8D8AAAGu+v//NPv//wEAAAAAAAAAAADwPwEAAgAANwEAAAlTBQAADwAAAA8AAAABAgIAADYBAAD/AAAAAAAAAAAAAPA/AAABrPr//zT7//8BAAAAAAAAAAAA8D8BAwIAADcBAAAJVQUAABsAAAAbAAAAAQUCAAA2AQAA/wAAAAAAAAAAAADwPwAAAar6//80+///AQAAAAAAAAAAAPA/AQYCAAA3AQAACVcFAAAPAAAADwAAAAEIAgAANgEAAP8AAAAAAAAAAAAA8D8AAAGo+v//NPv//wEAAAAAAAAAAADwPwEJAgAANwEAAAlZBQAAIwAAACMAAAABCwIAADYBAAD/AAAAAAAAAAAAAPA/AAABpvr//zT7//8BAAAAAAAAAAAA8D8BDAIAADcBAAAJWwUAADYAAAA2AAAAAQ4CAAA2AQAA/wAAAAAAAAAAAADwPwAAAaT6//80+///AQAAAAAAAAAAAPA/AQ8CAAA3AQAACV0FAAAuAAAALgAAAAERAgAANgEAAP8AAAAAAAAAAAAA8D8AAAGi+v//NPv//wEAAAAAAAAAAADwPwESAgAANwEAAAlfBQAADwAAAA8AAAABFAIAADYBAAD/AAAAAAAAAAAAAPA/AAABoPr//zT7//8BAAAAAAAAAAAA8D8BFQIAADcBAAAJYQUAABAAAAAQAAAAARcCAAA2AQAA/wAAAAAAAAAAAADwPwAAAZ76//80+///AQAAAAAAAAAAAPA/ARgCAAA3AQAACWMFAAAJAAAACQAAAAEaAgAANgEAAP8AAAAAAAAAAAAA8D8AAAGc+v//NPv//wEAAAAAAAAAAADwPwEbAgAANwEAAAllBQAADAAAAAwAAAABHQIAADYBAAD/AAAAAAAAAAAAAPA/AAABmvr//zT7//8BAAAAAAAAAAAA8D8BHgIAADcBAAAJZwUAAAoAAAAKAAAAASACAAA2AQAA/wAAAAAAAAAAAADwPwAAAZj6//80+///AQAAAAAAAAAAAPA/ASECAAA3AQAACWkFAAALAAAACwAAAAEjAgAANgEAAP8AAAAAAAAAAAAA8D8AAAGW+v//NPv//wEAAAAAAAAAAADwPwEkAgAANwEAAAlrBQAADAAAAAwAAAABJgIAADYBAAD/AAAAAAAAAAAAAPA/AAABlPr//zT7//8BAAAAAAAAAAAA8D8BJwIAADcBAAAJbQUAACQAAAAkAAAAASkCAAA2AQAA/wAAAAAAAAAAAADwPwAAAZL6//80+///AQAAAAAAAAAAAPA/ASoCAAA3AQAACW8FAAARAAAAEQAAAAEsAgAANgEAAP8AAAAAAAAAAAAA8D8AAAGQ+v//NPv//wEAAAAAAAAAAADwPwEtAgAANwEAAAlxBQAAEAAAABAAAAABLwIAADYBAAD/AAAAAAAAAAAAAPA/AAABjvr//zT7//8BAAAAAAAAAAAA8D8BMAIAADcBAAAJcwUAACcAAAAnAAAAATICAAA2AQAA/wAAAAAAAAAAAADwPwAAAYz6//80+///AQAAAAAAAAAAAPA/ATMCAAA3AQAACXUFAAAcAAAAHAAAAAE1AgAANgEAAP8AAAAAAAAAAAAA8D8AAAGK+v//NPv//wEAAAAAAAAAAADwPwE2AgAANwEAAAl3BQAACQAAAAkAAAABOAIAADYBAAD/AAAAAAAAAAAAAPA/AAABiPr//zT7//8BAAAAAAAAAAAA8D8BOQIAADcBAAAJeQUAABIAAAASAAAAATsCAAA2AQAA/wAAAAAAAAAAAADwPwAAAYb6//80+///AQAAAAAAAAAAAPA/ATwCAAA3AQAACXsFAAARAAAAEQAAAAE+AgAANgEAAP8AAAAAAAAAAAAA8D8AAAGE+v//NPv//wEAAAAAAAAAAADwPwE/AgAANwEAAAl9BQAACAAAAAgAAAABQQIAADYBAAD/AAAAAAAAAAAAAPA/AAABgvr//zT7//8BAAAAAAAAAAAA8D8BQgIAADcBAAAJfwUAAAcAAAAHAAAAAUQCAAA2AQAA/wAAAAAAAAAAAADwPwAAAYD6//80+///AQAAAAAAAAAAAPA/AUUCAAA3AQAACYEFAAARAAAAEQAAAAFHAgAANgEAAP8AAAAAAAAAAAAA8D8AAAF++v//NPv//wEAAAAAAAAAAADwPwFIAgAANwEAAAmDBQAAJgAAACYAAAABSgIAADYBAAD/AAAAAAAAAAAAAPA/AAABfPr//zT7//8BAAAAAAAAAAAA8D8BSwIAADcBAAAJhQUAAAUAAAAFAAAAAU0CAAA2AQAA/wAAAAAAAAAAAADwPwAAAXr6//80+///AQAAAAAAAAAAAPA/AU4CAAA3AQAACYcFAAA7AAAAOwAAAAFQAgAANgEAAP8AAAAAAAAAAAAA8D8AAAF4+v//NPv//wEAAAAAAAAAAADwPwFRAgAANwEAAAmJBQAADAAAAAwAAAABUwIAADYBAAD/AAAAAAAAAAAAAPA/AAABdvr//zT7//8BAAAAAAAAAAAA8D8BVAIAADcBAAAJiwUAAAgAAAAIAAAAAVYCAAA2AQAA/wAAAAAAAAAAAADwPwAAAXT6//80+///AQAAAAAAAAAAAPA/AVcCAAA3AQAACY0FAAANAAAADQAAAAFZAgAANgEAAP8AAAAAAAAAAAAA8D8AAAFy+v//NPv//wEAAAAAAAAAAADwPwFaAgAANwEAAAmPBQAACAAAAAgAAAABXAIAADYBAAD/AAAAAAAAAAAAAPA/AAABcPr//zT7//8BAAAAAAAAAAAA8D8BXQIAADcBAAAJkQUAAAcAAAAHAAAAAV8CAAA2AQAA/wAAAAAAAAAAAADwPwAAAW76//80+///AQAAAAAAAAAAAPA/AWACAAA3AQAACZMFAAAOAAAADgAAAAFiAgAANgEAAP8AAAAAAAAAAAAA8D8AAAFs+v//NPv//wEAAAAAAAAAAADwPwFjAgAANwEAAAmVBQAAEwAAABMAAAABZQIAADYBAAD/AAAAAAAAAAAAAPA/AAABavr//zT7//8BAAAAAAAAAAAA8D8BZgIAADcBAAAJlwUAAC8AAAAvAAAAAWgCAAA2AQAA/wAAAAAAAAAAAADwPwAAAWj6//80+///AQAAAAAAAAAAAPA/AWkCAAA3AQAACZkFAAADAAAAAwAAAAFrAgAANgEAAP8AAAAAAAAAAAAA8D8AAAFm+v//NPv//wEAAAAAAAAAAADwPwFsAgAANwEAAAmbBQAAJwAAACcAAAABbgIAADYBAAD/AAAAAAAAAAAAAPA/AAABZPr//zT7//8BAAAAAAAAAAAA8D8BbwIAADcBAAAJnQUAABIAAAASAAAAAXECAAA2AQAA/wAAAAAAAAAAAADwPwAAAWL6//80+///AQAAAAAAAAAAAPA/AXICAAA3AQAACZ8FAAAMAAAADAAAAAF0AgAANgEAAP8AAAAAAAAAAAAA8D8AAAFg+v//NPv//wEAAAAAAAAAAADwPwF1AgAANwEAAAmhBQAAFAAAABQAAAABdwIAADYBAAD/AAAAAAAAAAAAAPA/AAABXvr//zT7//8BAAAAAAAAAAAA8D8BeAIAADcBAAAJowUAABQAAAAUAAAAAXoCAAA2AQAA/wAAAAAAAAAAAADwPwAAAVz6//80+///AQAAAAAAAAAAAPA/AXsCAAA3AQAACaUFAAAPAAAADwAAAAF9AgAANgEAAP8AAAAAAAAAAAAA8D8AAAFa+v//NPv//wEAAAAAAAAAAADwPwF+AgAANwEAAAmnBQAAEQAAABEAAAABgAIAADYBAAD/AAAAAAAAAAAAAPA/AAABWPr//zT7//8BAAAAAAAAAAAA8D8BgQIAADcBAAAJqQUAABsAAAAbAAAAAYMCAAA2AQAA/wAAAAAAAAAAAADwPwAAAVb6//80+///AQAAAAAAAAAAAPA/AYQCAAA3AQAACasFAAAKAAAACgAAAAGGAgAANgEAAP8AAAAAAAAAAAAA8D8AAAFU+v//NPv//wEAAAAAAAAAAADwPwGHAgAANwEAAAmtBQAAEAAAABAAAAABiQIAADYBAAD/AAAAAAAAAAAAAPA/AAABUvr//zT7//8BAAAAAAAAAAAA8D8BigIAADcBAAAJrwUAABkAAAAZAAAAAYwCAAA2AQAA/wAAAAAAAAAAAADwPwAAAVD6//80+///AQAAAAAAAAAAAPA/AY0CAAA3AQAACbEFAAAYAAAAGAAAAAGPAgAANgEAAP8AAAAAAAAAAAAA8D8AAAFO+v//NPv//wEAAAAAAAAAAADwPwGQAgAANwEAAAmzBQAAHAAAABwAAAABkgIAADYBAAD/AAAAAAAAAAAAAPA/AAABTPr//zT7//8BAAAAAAAAAAAA8D8BkwIAADcBAAAJtQUAACYAAAAmAAAAAZUCAAA2AQAA/wAAAAAAAAAAAADwPwAAAUr6//80+///AQAAAAAAAAAAAPA/AZYCAAA3AQAACbcFAAAhAAAAIQAAAAGYAgAANgEAAP8AAAAAAAAAAAAA8D8AAAFI+v//NPv//wEAAAAAAAAAAADwPwGZAgAANwEAAAm5BQAAEgAAABIAAAABmwIAADYBAAD/AAAAAAAAAAAAAPA/AAABRvr//zT7//8BAAAAAAAAAAAA8D8BnAIAADcBAAAJuwUAAAIAAAACAAAAAZ4CAAA2AQAA/wAAAAAAAAAAAADwPwAAAUT6//80+///AQAAAAAAAAAAAPA/AZ8CAAA3AQAACb0FAAAfAAAAHwAAAAGhAgAANgEAAP8AAAAAAAAAAAAA8D8AAAFC+v//NPv//wEAAAAAAAAAAADwPwGiAgAANwEAAAm/BQAAKQAAACkAAAABpAIAADYBAAD/AAAAAAAAAAAAAPA/AAABQPr//zT7//8BAAAAAAAAAAAA8D8BpQIAADcBAAAJwQUAAAoAAAAKAAAAAacCAAA2AQAA/wAAAAAAAAAAAADwPwAAAT76//80+///AQAAAAAAAAAAAPA/AagCAAA3AQAACcMFAAALAAAACwAAAAGqAgAANgEAAP8AAAAAAAAAAAAA8D8AAAE8+v//NPv//wEAAAAAAAAAAADwPwGrAgAANwEAAAnFBQAABwAAAAcAAAABrQIAADYBAAD/AAAAAAAAAAAAAPA/AAABOvr//zT7//8BAAAAAAAAAAAA8D8BrgIAADcBAAAJxwUAABwAAAAcAAAAAbACAAA2AQAA/wAAAAAAAAAAAADwPwAAATj6//80+///AQAAAAAAAAAAAPA/AbECAAA3AQAACckFAAANAAAADQAAAAGzAgAANgEAAP8AAAAAAAAAAAAA8D8AAAE2+v//NPv//wEAAAAAAAAAAADwPwG0AgAANwEAAAnLBQAADwAAAA8AAAABtgIAADYBAAD/AAAAAAAAAAAAAPA/AAABNPr//zT7//8BAAAAAAAAAAAA8D8BtwIAADcBAAAJzQUAABAAAAAQAAAAAbkCAAA2AQAA/wAAAAAAAAAAAADwPwAAATL6//80+///AQAAAAAAAAAAAPA/AboCAAA3AQAACc8FAAApAAAAKQAAAAG8AgAANgEAAP8AAAAAAAAAAAAA8D8AAAEw+v//NPv//wEAAAAAAAAAAADwPwG9AgAANwEAAAnRBQAAEAAAABAAAAABvwIAADYBAAD/AAAAAAAAAAAAAPA/AAABLvr//zT7//8BAAAAAAAAAAAA8D8BwAIAADcBAAAJ0wUAAB0AAAAdAAAAAcICAAA2AQAA/wAAAAAAAAAAAADwPwAAASz6//80+///AQAAAAAAAAAAAPA/AcMCAAA3AQAACdUFAAAPAAAADwAAAAHFAgAANgEAAP8AAAAAAAAAAAAA8D8AAAEq+v//NPv//wEAAAAAAAAAAADwPwHGAgAANwEAAAnXBQAAEQAAABEAAAAByAIAADYBAAD/AAAAAAAAAAAAAPA/AAABKPr//zT7//8BAAAAAAAAAAAA8D8ByQIAADcBAAAJ2QUAAAcAAAAHAAAAAcsCAAA2AQAA/wAAAAAAAAAAAADwPwAAASb6//80+///AQAAAAAAAAAAAPA/AcwCAAA3AQAACdsFAAAJAAAACQAAAAHOAgAANgEAAP8AAAAAAAAAAAAA8D8AAAEk+v//NPv//wEAAAAAAAAAAADwPwHPAgAANwEAAAndBQAAFQAAABUAAAAB0QIAADYBAAD/AAAAAAAAAAAAAPA/AAABIvr//zT7//8BAAAAAAAAAAAA8D8B0gIAADcBAAAJ3wUAAAkAAAAJAAAAAdQCAAA2AQAA/wAAAAAAAAAAAADwPwAAASD6//80+///AQAAAAAAAAAAAPA/AdUCAAA3AQAACeEFAAAqAAAAKgAAAAHXAgAANgEAAP8AAAAAAAAAAAAA8D8AAAEe+v//NPv//wEAAAAAAAAAAADwPwHYAgAANwEAAAnjBQAALQAAAC0AAAAB2gIAADYBAAD/AAAAAAAAAAAAAPA/AAABHPr//zT7//8BAAAAAAAAAAAA8D8B2wIAADcBAAAJ5QUAABkAAAAZAAAAAd0CAAA2AQAA/wAAAAAAAAAAAADwPwAAARr6//80+///AQAAAAAAAAAAAPA/Ad4CAAA3AQAACecFAAANAAAADQAAAAHgAgAANgEAAP8AAAAAAAAAAAAA8D8AAAEY+v//NPv//wEAAAAAAAAAAADwPwHhAgAANwEAAAnpBQAAEAAAABAAAAAB4wIAADYBAAD/AAAAAAAAAAAAAPA/AAABFvr//zT7//8BAAAAAAAAAAAA8D8B5AIAADcBAAAJ6wUAABgAAAAYAAAAAeYCAAA2AQAA/wAAAAAAAAAAAADwPwAAART6//80+///AQAAAAAAAAAAAPA/AecCAAA3AQAACe0FAAATAAAAEwAAAAHpAgAANgEAAP8AAAAAAAAAAAAA8D8AAAES+v//NPv//wEAAAAAAAAAAADwPwHqAgAANwEAAAnvBQAABAAAAAQAAAAB7AIAADYBAAD/AAAAAAAAAAAAAPA/AAABEPr//zT7//8BAAAAAAAAAAAA8D8B7QIAADcBAAAJ8QUAACMAAAAjAAAAAe8CAAA2AQAA/wAAAAAAAAAAAADwPwAAAQ76//80+///AQAAAAAAAAAAAPA/AfACAAA3AQAACfMFAAAiAAAAIgAAAAHyAgAANgEAAP8AAAAAAAAAAAAA8D8AAAEM+v//NPv//wEAAAAAAAAAAADwPwHzAgAANwEAAAn1BQAAHgAAAB4AAAAB9QIAADYBAAD/AAAAAAAAAAAAAPA/AAABCvr//zT7//8BAAAAAAAAAAAA8D8B9gIAADcBAAAJ9wUAAA0AAAANAAAAAfgCAAA2AQAA/wAAAAAAAAAAAADwPwAAAQj6//80+///AQAAAAAAAAAAAPA/AfkCAAA3AQAACfkFAAAOAAAADgAAAAH7AgAANgEAAP8AAAAAAAAAAAAA8D8AAAEG+v//NPv//wEAAAAAAAAAAADwPwH8AgAANwEAAAn7BQAAHwAAAB8AAAAB/gIAADYBAAD/AAAAAAAAAAAAAPA/AAABBPr//zT7//8BAAAAAAAAAAAA8D8B/wIAADcBAAAJ/QUAAAoAAAAKAAAAAQEDAAA2AQAA/wAAAAAAAAAAAADwPwAAAQL6//80+///AQAAAAAAAAAAAPA/AQIDAAA3AQAACf8FAAAIAAAACAAAAAEEAwAANgEAAP8AAAAAAAAAAAAA8D8AAAEA+v//NPv//wEAAAAAAAAAAADwPwEFAwAANwEAAAkBBgAAIwAAACMAAAABBwMAADYBAAD/AAAAAAAAAAAAAPA/AAAB/vn//zT7//8BAAAAAAAAAAAA8D8BCAMAADcBAAAJAwYAACIAAAAiAAAAAQoDAAA2AQAA/wAAAAAAAAAAAADwPwAAAfz5//80+///AQAAAAAAAAAAAPA/AQsDAAA3AQAACQUGAAAIAAAACAAAAAENAwAANgEAAP8AAAAAAAAAAAAA8D8AAAH6+f//NPv//wEAAAAAAAAAAADwPwEOAwAANwEAAAkHBgAANQAAADUAAAABEAMAADYBAAD/AAAAAAAAAAAAAPA/AAAB+Pn//zT7//8BAAAAAAAAAAAA8D8BEQMAADcBAAAJCQYAADAAAAAwAAAAARMDAAA2AQAA/wAAAAAAAAAAAADwPwAAAfb5//80+///AQAAAAAAAAAAAPA/ARQDAAA3AQAACQsGAAASAAAAEgAAAAEWAwAANgEAAP8AAAAAAAAAAAAA8D8AAAH0+f//NPv//wEAAAAAAAAAAADwPwEXAwAANwEAAAkNBgAAEQAAABEAAAABGQMAADYBAAD/AAAAAAAAAAAAAPA/AAAB8vn//zT7//8BAAAAAAAAAAAA8D8BGgMAADcBAAAJDwYAABwAAAAcAAAAARwDAAA2AQAA/wAAAAAAAAAAAADwPwAAAfD5//80+///AQAAAAAAAAAAAPA/AR0DAAA3AQAACREGAAAbAAAAGwAAAAEfAwAANgEAAP8AAAAAAAAAAAAA8D8AAAHu+f//NPv//wEAAAAAAAAAAADwPwEgAwAANwEAAAkTBgAAEQAAABEAAAABIgMAADYBAAD/AAAAAAAAAAAAAPA/AAAB7Pn//zT7//8BAAAAAAAAAAAA8D8BIwMAADcBAAAJFQYAACgAAAAoAAAAASUDAAA2AQAA/wAAAAAAAAAAAADwPwAAAer5//80+///AQAAAAAAAAAAAPA/ASYDAAA3AQAACRcGAAAwAAAAMAAAAAEoAwAANgEAAP8AAAAAAAAAAAAA8D8AAAHo+f//NPv//wEAAAAAAAAAAADwPwEpAwAANwEAAAkZBgAAJQAAACUAAAABKwMAADYBAAD/AAAAAAAAAAAAAPA/AAAB5vn//zT7//8BAAAAAAAAAAAA8D8BLAMAADcBAAAJGwYAAAoAAAAKAAAAAS4DAAA2AQAA/wAAAAAAAAAAAADwPwAAAeT5//80+///AQAAAAAAAAAAAPA/AS8DAAA3AQAACR0GAAAWAAAAFgAAAAExAwAANgEAAP8AAAAAAAAAAAAA8D8AAAHi+f//NPv//wEAAAAAAAAAAADwPwEyAwAANwEAAAkfBgAABwAAAAcAAAABNAMAADYBAAD/AAAAAAAAAAAAAPA/AAAB4Pn//zT7//8BAAAAAAAAAAAA8D8BNQMAADcBAAAJIQYAACIAAAAiAAAAATcDAAA2AQAA/wAAAAAAAAAAAADwPwAAAd75//80+///AQAAAAAAAAAAAPA/ATgDAAA3AQAACSMGAAAbAAAAGwAAAAE6AwAANgEAAP8AAAAAAAAAAAAA8D8AAAHc+f//NPv//wEAAAAAAAAAAADwPwE7AwAANwEAAAklBgAACQAAAAkAAAABPQMAADYBAAD/AAAAAAAAAAAAAPA/AAAB2vn//zT7//8BAAAAAAAAAAAA8D8BPgMAADcBAAAJJwYAAA0AAAANAAAAAUADAAA2AQAA/wAAAAAAAAAAAADwPwAAAdj5//80+///AQAAAAAAAAAAAPA/AUEDAAA3AQAACSkGAAA8AAAAPAAAAAFDAwAANgEAAP8AAAAAAAAAAAAA8D8AAAHW+f//NPv//wEAAAAAAAAAAADwPwFEAwAANwEAAAkrBgAADAAAAAwAAAABRgMAADYBAAD/AAAAAAAAAAAAAPA/AAAB1Pn//zT7//8BAAAAAAAAAAAA8D8BRwMAADcBAAAJLQYAAAwAAAAMAAAAAUkDAAA2AQAA/wAAAAAAAAAAAADwPwAAAdL5//80+///AQAAAAAAAAAAAPA/AUoDAAA3AQAACS8GAAAuAAAALgAAAAFMAwAANgEAAP8AAAAAAAAAAAAA8D8AAAHQ+f//NPv//wEAAAAAAAAAAADwPwFNAwAANwEAAAkxBgAACQAAAAkAAAABTwMAADYBAAD/AAAAAAAAAAAAAPA/AAABzvn//zT7//8BAAAAAAAAAAAA8D8BUAMAADcBAAAJMwYAAAkAAAAJAAAAAVIDAAA2AQAA/wAAAAAAAAAAAADwPwAAAcz5//80+///AQAAAAAAAAAAAPA/AVMDAAA3AQAACTUGAAAIAAAACAAAAAFVAwAANgEAAP8AAAAAAAAAAAAA8D8AAAHK+f//NPv//wEAAAAAAAAAAADwPwFWAwAANwEAAAk3BgAACgAAAAoAAAABWAMAADYBAAD/AAAAAAAAAAAAAPA/AAAByPn//zT7//8BAAAAAAAAAAAA8D8BWQMAADcBAAAJOQYAABoAAAAaAAAAAVsDAAA2AQAA/wAAAAAAAAAAAADwPwAAAcb5//80+///AQAAAAAAAAAAAPA/AVwDAAA3AQAACTsGAAAMAAAADAAAAAFeAwAANgEAAP8AAAAAAAAAAAAA8D8AAAHE+f//NPv//wEAAAAAAAAAAADwPwFfAwAANwEAAAk9BgAACQAAAAkAAAABYQMAADYBAAD/AAAAAAAAAAAAAPA/AAABwvn//zT7//8BAAAAAAAAAAAA8D8BYgMAADcBAAAJPwYAAAkAAAAJAAAAAWQDAAA2AQAA/wAAAAAAAAAAAADwPwAAAcD5//80+///AQAAAAAAAAAAAPA/AWUDAAA3AQAACUEGAAAIAAAACAAAAAFnAwAANgEAAP8AAAAAAAAAAAAA8D8AAAG++f//NPv//wEAAAAAAAAAAADwPwFoAwAANwEAAAlDBgAAMQAAADEAAAABagMAADYBAAD/AAAAAAAAAAAAAPA/AAABvPn//zT7//8BAAAAAAAAAAAA8D8BawMAADcBAAAJRQYAAA8AAAAPAAAAAW0DAAA2AQAA/wAAAAAAAAAAAADwPwAAAbr5//80+///AQAAAAAAAAAAAPA/AW4DAAA3AQAACUcGAAAQAAAAEAAAAAFwAwAANgEAAP8AAAAAAAAAAAAA8D8AAAG4+f//NPv//wEAAAAAAAAAAADwPwFxAwAANwEAAAlJBgAAOgAAADoAAAABcwMAADYBAAD/AAAAAAAAAAAAAPA/AAABtvn//zT7//8BAAAAAAAAAAAA8D8BdAMAADcBAAAJSwYAAAoAAAAKAAAAAXYDAAA2AQAA/wAAAAAAAAAAAADwPwAAAbT5//80+///AQAAAAAAAAAAAPA/AXcDAAA3AQAACU0GAAAKAAAACgAAAAF5AwAANgEAAP8AAAAAAAAAAAAA8D8AAAGy+f//NPv//wEAAAAAAAAAAADwPwF6AwAANwEAAAlPBgAAJwAAACcAAAABfAMAADYBAAD/AAAAAAAAAAAAAPA/AAABsPn//zT7//8BAAAAAAAAAAAA8D8BfQMAADcBAAAJUQYAACgAAAAoAAAAAX8DAAA2AQAA/wAAAAAAAAAAAADwPwAAAa75//80+///AQAAAAAAAAAAAPA/AYADAAA3AQAACVMGAAAQAAAAEAAAAAGCAwAANgEAAP8AAAAAAAAAAAAA8D8AAAGs+f//NPv//wEAAAAAAAAAAADwPwGDAwAANwEAAAlVBgAAAgAAAAIAAAABhQMAADYBAAD/AAAAAAAAAAAAAPA/AAABqvn//zT7//8BAAAAAAAAAAAA8D8BhgMAADcBAAAJVwYAACAAAAAgAAAAAYgDAAA2AQAA/wAAAAAAAAAAAADwPwAAAaj5//80+///AQAAAAAAAAAAAPA/AYkDAAA3AQAACVkGAAAlAAAAJQAAAAGLAwAANgEAAP8AAAAAAAAAAAAA8D8AAAGm+f//NPv//wEAAAAAAAAAAADwPwGMAwAANwEAAAlbBgAAEgAAABIAAAABjgMAADYBAAD/AAAAAAAAAAAAAPA/AAABpPn//zT7//8BAAAAAAAAAAAA8D8BjwMAADcBAAAJXQYAABoAAAAaAAAAAZEDAAA2AQAA/wAAAAAAAAAAAADwPwAAAaL5//80+///AQAAAAAAAAAAAPA/AZIDAAA3AQAACV8GAAAfAAAAHwAAAAGUAwAANgEAAP8AAAAAAAAAAAAA8D8AAAGg+f//NPv//wEAAAAAAAAAAADwPwGVAwAANwEAAAlhBgAALQAAAC0AAAABlwMAADYBAAD/AAAAAAAAAAAAAPA/AAABnvn//zT7//8BAAAAAAAAAAAA8D8BmAMAADcBAAAJYwYAAAgAAAAIAAAAAZoDAAA2AQAA/wAAAAAAAAAAAADwPwAAAZz5//80+///AQAAAAAAAAAAAPA/AZsDAAA3AQAACWUGAAASAAAAEgAAAAGdAwAANgEAAP8AAAAAAAAAAAAA8D8AAAGa+f//NPv//wEAAAAAAAAAAADwPwGeAwAANwEAAAlnBgAAGQAAABkAAAABoAMAADYBAAD/AAAAAAAAAAAAAPA/AAABmPn//zT7//8BAAAAAAAAAAAA8D8BoQMAADcBAAAJaQYAABsAAAAbAAAAAaMDAAA2AQAA/wAAAAAAAAAAAADwPwAAAZb5//80+///AQAAAAAAAAAAAPA/AaQDAAA3AQAACWsGAAAWAAAAFgAAAAGmAwAANgEAAP8AAAAAAAAAAAAA8D8AAAGU+f//NPv//wEAAAAAAAAAAADwPwGnAwAANwEAAAltBgAAEAAAABAAAAABqQMAADYBAAD/AAAAAAAAAAAAAPA/AAABkvn//zT7//8BAAAAAAAAAAAA8D8BqgMAADcBAAAJbwYAABUAAAAVAAAAAawDAAA2AQAA/wAAAAAAAAAAAADwPwAAAZD5//80+///AQAAAAAAAAAAAPA/Aa0DAAA3AQAACXEGAAAoAAAAKAAAAAGvAwAANgEAAP8AAAAAAAAAAAAA8D8AAAGO+f//NPv//wEAAAAAAAAAAADwPwGwAwAANwEAAAlzBgAAEwAAABMAAAABsgMAADYBAAD/AAAAAAAAAAAAAPA/AAABjPn//zT7//8BAAAAAAAAAAAA8D8BswMAADcBAAAJdQYAABkAAAAZAAAAAbUDAAA2AQAA/wAAAAAAAAAAAADwPwAAAYr5//80+///AQAAAAAAAAAAAPA/AbYDAAA3AQAACXcGAAAZAAAAGQAAAAG4AwAANgEAAP8AAAAAAAAAAAAA8D8AAAGI+f//NPv//wEAAAAAAAAAAADwPwG5AwAANwEAAAl5BgAAIQAAACEAAAABuwMAADYBAAD/AAAAAAAAAAAAAPA/AAABhvn//zT7//8BAAAAAAAAAAAA8D8BvAMAADcBAAAJewYAACsAAAArAAAAAb4DAAA2AQAA/wAAAAAAAAAAAADwPwAAAYT5//80+///AQAAAAAAAAAAAPA/Ab8DAAA3AQAACX0GAAArAAAAKwAAAAHBAwAANgEAAP8AAAAAAAAAAAAA8D8AAAGC+f//NPv//wEAAAAAAAAAAADwPwHCAwAANwEAAAl/BgAADQAAAA0AAAABxAMAADYBAAD/AAAAAAAAAAAAAPA/AAABgPn//zT7//8BAAAAAAAAAAAA8D8BxQMAADcBAAAJgQYAAA8AAAAPAAAAAccDAAA2AQAA/wAAAAAAAAAAAADwPwAAAX75//80+///AQAAAAAAAAAAAPA/AcgDAAA3AQAACYMGAAAcAAAAHAAAAAHKAwAANgEAAP8AAAAAAAAAAAAA8D8AAAF8+f//NPv//wEAAAAAAAAAAADwPwHLAwAANwEAAAmFBgAAIAAAACAAAAABzQMAADYBAAD/AAAAAAAAAAAAAPA/AAABevn//zT7//8BAAAAAAAAAAAA8D8BzgMAADcBAAAJhwYAAA0AAAANAAAAAdADAAA2AQAA/wAAAAAAAAAAAADwPwAAAXj5//80+///AQAAAAAAAAAAAPA/AdEDAAA3AQAACYkGAAAIAAAACAAAAAHTAwAANgEAAP8AAAAAAAAAAAAA8D8AAAF2+f//NPv//wEAAAAAAAAAAADwPwHUAwAANwEAAAmLBgAALAAAACwAAAAB1gMAADYBAAD/AAAAAAAAAAAAAPA/AAABdPn//zT7//8BAAAAAAAAAAAA8D8B1wMAADcBAAAJjQYAAC4AAAAuAAAAAdkDAAA2AQAA/wAAAAAAAAAAAADwPwAAAXL5//80+///AQAAAAAAAAAAAPA/AdoDAAA3AQAACY8GAAAoAAAAKAAAAAHcAwAANgEAAP8AAAAAAAAAAAAA8D8AAAFw+f//NPv//wEAAAAAAAAAAADwPwHdAwAANwEAAAmRBgAADQAAAA0AAAAB3wMAADYBAAD/AAAAAAAAAAAAAPA/AAABbvn//zT7//8BAAAAAAAAAAAA8D8B4AMAADcBAAAJkwYAACcAAAAnAAAAAeIDAAA2AQAA/wAAAAAAAAAAAADwPwAAAWz5//80+///AQAAAAAAAAAAAPA/AeMDAAA3AQAACZUGAAAKAAAACgAAAAHlAwAANgEAAP8AAAAAAAAAAAAA8D8AAAFq+f//NPv//wEAAAAAAAAAAADwPwHmAwAANwEAAAmXBgAAGAAAABgAAAAB6AMAADYBAAD/AAAAAAAAAAAAAPA/AAABaPn//zT7//8BAAAAAAAAAAAA8D8B6QMAADcBAAAJmQYAAA8AAAAPAAAAAesDAAA2AQAA//uwQQAAAAAAAADwPwAAAWb5//80+///AQAAAAAAAAAAAPA/AewDAAA3AQAACZsGAABKAAAASgAAAAHuAwAANgEAAP/7sEEAAAAAAAAA8D8AAAFk+f//NPv//wEAAAAAAAAAAADwPwHvAwAANwEAAAmdBgAAYAAAAGAAAAAB8QMAADYBAAD/+7BBAAAAAAAAAPA/AAABYvn//zT7//8BAAAAAAAAAAAA8D8B8gMAADcBAAAJnwYAAFoAAABaAAAAAfQDAAA2AQAA/wCeSQAAAAAAAADwPwAAAWD5//80+///AQAAAAAAAAAAAPA/AfUDAAA3AQAACaEGAAAKAAAACgAAAAH3AwAANgEAAP8AnkkAAAAAAAAA8D8AAAFe+f//NPv//wEAAAAAAAAAAADwPwH4AwAANwEAAAmjBgAACQAAAAkAAAAB+gMAADYBAAD/AJ5JAAAAAAAAAPA/AAABXPn//zT7//8BAAAAAAAAAAAA8D8B+wMAADcBAAAJpQYAABUAAAAVAAAAAf0DAAA2AQAA/wCeSQAAAAAAAADwPwAAAVr5//80+///AQAAAAAAAAAAAPA/Af4DAAA3AQAACacGAAAFAAAABQAAAAEABAAANgEAAP8AnkkAAAAAAAAA8D8AAAFY+f//NPv//wEAAAAAAAAAAADwPwEBBAAANwEAAAmpBgAAIwAAACMAAAABAwQAADYBAAD/AJ5JAAAAAAAAAPA/AAABVvn//zT7//8BAAAAAAAAAAAA8D8BBAQAADcBAAAJqwYAACYAAAAmAAAAAQYEAAA2AQAA/////wAAAAAAAADwPwAAAVT5//80+///AQAAAAAAAAAAAPA/AQcEAAA3AQAACa0GAAB3AQAAdwEAAAEJBAAANgEAAP////8AAAAAAAAA8D8AAAFS+f//NPv//wEAAAAAAAAAAADwPwEKBAAANwEAAAmvBgAA3AAAANwAAAABDAQAADYBAAD/AJ5JAAAAAAAAAPA/AAABUPn//zT7//8BAAAAAAAAAAAA8D8BDQQAADcBAAAJsQYAACgAAAAoAAAAAQ8EAAA2AQAA/wCeSQAAAAAAAADwPwAAAU75//80+///AQAAAAAAAAAAAPA/ARAEAAA3AQAACbMGAAAfAAAAHwAAAAESBAAANgEAAP8AnkkAAAAAAAAA8D8AAAFM+f//NPv//wEAAAAAAAAAAADwPwETBAAANwEAAAm1BgAADwAAAA8AAAABFQQAADYBAAD/AJ5JAAAAAAAAAPA/AAABSvn//zT7//8BAAAAAAAAAAAA8D8BFgQAADcBAAAJtwYAABMAAAATAAAAARgEAAA2AQAA/wCeSQAAAAAAAADwPwAAAUj5//80+///AQAAAAAAAAAAAPA/ARkEAAA3AQAACbkGAAARAAAAEQAAAAEbBAAANgEAAP8AnkkAAAAAAAAA8D8AAAFG+f//NPv//wEAAAAAAAAAAADwPwEcBAAANwEAAAm7BgAACgAAAAoAAAABHgQAADYBAAD/AJ5JAAAAAAAAAPA/AAABRPn//zT7//8BAAAAAAAAAAAA8D8BHwQAADcBAAAJvQYAAAoAAAAKAAAAASEEAAA2AQAA/wCeSQAAAAAAAADwPwAAAUL5//80+///AQAAAAAAAAAAAPA/ASIEAAA3AQAACb8GAAAxAAAAMQAAAAEkBAAANgEAAP8AnkkAAAAAAAAA8D8AAAFA+f//NPv//wEAAAAAAAAAAADwPwElBAAANwEAAAnBBgAABwAAAAcAAAABJwQAADYBAAD/AJ5JAAAAAAAAAPA/AAABPvn//zT7//8BAAAAAAAAAAAA8D8BKAQAADcBAAAJwwYAACgAAAAoAAAAASoEAAA2AQAA/wCeSQAAAAAAAADwPwAAATz5//80+///AQAAAAAAAAAAAPA/ASsEAAA3AQAACcUGAAAkAAAAJAAAAAEtBAAANgEAAP8AnkkAAAAAAAAA8D8AAAE6+f//NPv//wEAAAAAAAAAAADwPwEuBAAANwEAAAnHBgAADwAAAA8AAAABMAQAADYBAAD/AJ5JAAAAAAAAAPA/AAABOPn//zT7//8BAAAAAAAAAAAA8D8BMQQAADcBAAAJyQYAACoAAAAqAAAAATMEAAA2AQAA/wCeSQAAAAAAAADwPwAAATb5//80+///AQAAAAAAAAAAAPA/ATQEAAA3AQAACcsGAAAOAAAADgAAAAE2BAAANgEAAP8AnkkAAAAAAAAA8D8AAAE0+f//NPv//wEAAAAAAAAAAADwPwE3BAAANwEAAAnNBgAAEgAAABIAAAABOQQAADYBAAD/AJ5JAAAAAAAAAPA/AAABMvn//zT7//8BAAAAAAAAAAAA8D8BOgQAADcBAAAJzwYAABgAAAAYAAAAATwEAAA2AQAA/wCeSQAAAAAAAADwPwAAATD5//80+///AQAAAAAAAAAAAPA/AT0EAAA3AQAACdEGAAAXAAAAFwAAAAE/BAAANgEAAP8AnkkAAAAAAAAA8D8AAAEu+f//NPv//wEAAAAAAAAAAADwPwFABAAANwEAAAnTBgAAEAAAABAAAAABQgQAADYBAAD/AJ5JAAAAAAAAAPA/AAABLPn//zT7//8BAAAAAAAAAAAA8D8BQwQAADcBAAAJ1QYAABIAAAASAAAAAUUEAAA2AQAA/wCeSQAAAAAAAADwPwAAASr5//80+///AQAAAAAAAAAAAPA/AUYEAAA3AQAACdcGAAAZAAAAGQAAAAFIBAAANgEAAP8AAP8AAAAAAAAA8D8AAAEo+f//NPv//wEAAAAAAAAAAADwPwFJBAAANwEAAAnZBgAAEQAAABEAAAABSwQAADYBAAD/AAD/AAAAAAAAAPA/AAABJvn//zT7//8BAAAAAAAAAAAA8D8BTAQAADcBAAAJ2wYAAAMAAAADAAAAAU4EAAA2AQAA/wAA/wAAAAAAAADwPwAAAST5//80+///AQAAAAAAAAAAAPA/AU8EAAA3AQAACd0GAAAgAAAAIAAAAAFRBAAANgEAAP8AAP8AAAAAAAAA8D8AAAEi+f//NPv//wEAAAAAAAAAAADwPwFSBAAANwEAAAnfBgAAFAAAABQAAAABVAQAADYBAAD/AAD/AAAAAAAAAPA/AAABIPn//zT7//8BAAAAAAAAAAAA8D8BVQQAADcBAAAJ4QYAAA8AAAAPAAAAAVcEAAA2AQAA/wAA/wAAAAAAAADwPwAAAR75//80+///AQAAAAAAAAAAAPA/AVgEAAA3AQAACeMGAAAcAAAAHAAAAAFaBAAANgEAAP8AAP8AAAAAAAAA8D8AAAEc+f//NPv//wEAAAAAAAAAAADwPwFbBAAANwEAAAnlBgAAEAAAABAAAAABXQQAADYBAAD/AAD/AAAAAAAAAPA/AAABGvn//zT7//8BAAAAAAAAAAAA8D8BXgQAADcBAAAJ5wYAAA8AAAAPAAAAAWAEAAA2AQAA/wAA/wAAAAAAAADwPwAAARj5//80+///AQAAAAAAAAAAAPA/AWEEAAA3AQAACekGAAAZAAAAGQAAAAFjBAAANgEAAP8AAP8AAAAAAAAA8D8AAAEW+f//NPv//wEAAAAAAAAAAADwPwFkBAAANwEAAAnrBgAAFgAAABYAAAABZgQAADYBAAD/AAD/AAAAAAAAAPA/AAABFPn//zT7//8BAAAAAAAAAAAA8D8BZwQAADcBAAAJ7QYAAA8AAAAPAAAAAWkEAAA2AQAA/wAA/wAAAAAAAADwPwAAARL5//80+///AQAAAAAAAAAAAPA/AWoEAAA3AQAACe8GAAAQAAAAEAAAAAFsBAAANgEAAP8AAP8AAAAAAAAA8D8AAAEQ+f//NPv//wEAAAAAAAAAAADwPwFtBAAANwEAAAnxBgAACwAAAAsAAAABbwQAADYBAAD/AAD/AAAAAAAAAPA/AAABDvn//zT7//8BAAAAAAAAAAAA8D8BcAQAADcBAAAJ8wYAACAAAAAgAAAAAXIEAAA2AQAA/wAA/wAAAAAAAADwPwAAAQz5//80+///AQAAAAAAAAAAAPA/AXMEAAA3AQAACfUGAAAbAAAAGwAAAAF1BAAANgEAAP8AAP8AAAAAAAAA8D8AAAEK+f//NPv//wEAAAAAAAAAAADwPwF2BAAANwEAAAn3BgAABQAAAAUAAAABeAQAADYBAAD/AAD/AAAAAAAAAPA/AAABCPn//zT7//8BAAAAAAAAAAAA8D8BeQQAADcBAAAJ+QYAACsAAAArAAAAAXsEAAA2AQAA/wAA/wAAAAAAAADwPwAAAQb5//80+///AQAAAAAAAAAAAPA/AXwEAAA3AQAACfsGAAAfAAAAHwAAAAF+BAAANgEAAP8AAP8AAAAAAAAA8D8AAAEE+f//NPv//wEAAAAAAAAAAADwPwF/BAAANwEAAAn9BgAADwAAAA8AAAABgQQAADYBAAD/AAD/AAAAAAAAAPA/AAABAvn//zT7//8BAAAAAAAAAAAA8D8BggQAADcBAAAJ/wYAABEAAAARAAAAAYQEAAA2AQAA/wAA/wAAAAAAAADwPwAAAQD5//80+///AQAAAAAAAAAAAPA/AYUEAAA3AQAACQEHAAAVAAAAFQAAAAGHBAAANgEAAP8AAP8AAAAAAAAA8D8AAAH++P//NPv//wEAAAAAAAAAAADwPwGIBAAANwEAAAkDBwAAFwAAABcAAAABigQAADYBAAD/AAD/AAAAAAAAAPA/AAAB/Pj//zT7//8BAAAAAAAAAAAA8D8BiwQAADcBAAAJBQcAABEAAAARAAAAAY0EAAA2AQAA/wAA/wAAAAAAAADwPwAAAfr4//80+///AQAAAAAAAAAAAPA/AY4EAAA3AQAACQcHAAAPAAAADwAAAAGQBAAANgEAAP8AAP8AAAAAAAAA8D8AAAH4+P//NPv//wEAAAAAAAAAAADwPwGRBAAANwEAAAkJBwAACgAAAAoAAAABkwQAADYBAAD/AAD/AAAAAAAAAPA/AAAB9vj//zT7//8BAAAAAAAAAAAA8D8BlAQAADcBAAAJCwcAACcAAAAnAAAAAZYEAAA2AQAA/wAA/wAAAAAAAADwPwAAAfT4//80+///AQAAAAAAAAAAAPA/AZcEAAA3AQAACQ0HAAACAAAAAgAAAAGZBAAANgEAAP8AAP8AAAAAAAAA8D8AAAHy+P//NPv//wEAAAAAAAAAAADwPwGaBAAANwEAAAkPBwAAHwAAAB8AAAABnAQAADYBAAD/AAD/AAAAAAAAAPA/AAAB8Pj//zT7//8BAAAAAAAAAAAA8D8BnQQAADcBAAAJEQcAACYAAAAmAAAAAZ8EAAA2AQAA/wAA/wAAAAAAAADwPwAAAe74//80+///AQAAAAAAAAAAAPA/AaAEAAA3AQAACRMHAAAPAAAADwAAAAGiBAAANgEAAP8AAP8AAAAAAAAA8D8AAAHs+P//NPv//wEAAAAAAAAAAADwPwGjBAAANwEAAAkVBwAAKwAAACsAAAABpQQAADYBAAD/AAD/AAAAAAAAAPA/AAAB6vj//zT7//8BAAAAAAAAAAAA8D8BpgQAADcBAAAJFwcAAAsAAAALAAAAAagEAAA2AQAA/wAA/wAAAAAAAADwPwAAAej4//80+///AQAAAAAAAAAAAPA/AakEAAA3AQAACRkHAAAQAAAAEAAAAAGrBAAANgEAAP8AAP8AAAAAAAAA8D8AAAHm+P//NPv//wEAAAAAAAAAAADwPwGsBAAANwEAAAkbBwAAGAAAABgAAAABrgQAADYBAAD/AAD/AAAAAAAAAPA/AAAB5Pj//zT7//8BAAAAAAAAAAAA8D8BrwQAADcBAAAJHQcAABgAAAAYAAAAAbEEAAA2AQAA/wAA/wAAAAAAAADwPwAAAeL4//80+///AQAAAAAAAAAAAPA/AbIEAAA3AQAACR8HAAAQAAAAEAAAAAG0BAAANgEAAP8AAP8AAAAAAAAA8D8AAAHg+P//NPv//wEAAAAAAAAAAADwPwG1BAAANwEAAAkhBwAAJAAAACQAAAABtwQAADYBAAD/AAD/AAAAAAAAAPA/AAAB3vj//zT7//8BAAAAAAAAAAAA8D8BuAQAADcBAAAJIwcAABUAAAAVAAAAAboEAAA2AQAA/wAA/wAAAAAAAADwPwAAAdz4//80+///AQAAAAAAAAAAAPA/AbsEAAA3AQAACSUHAAA0AAAANAAAAAG9BAAANgEAAP8AAP8AAAAAAAAA8D8AAAHa+P//NPv//wEAAAAAAAAAAADwPwG+BAAANwEAAAknBwAAFAAAABQAAAABwAQAADYBAAD/AAD/AAAAAAAAAPA/AAAB2Pj//zT7//8BAAAAAAAAAAAA8D8BwQQAADcBAAAJKQcAAB4AAAAeAAAAAcMEAAA2AQAA/wAA/wAAAAAAAADwPwAAAdb4//80+///AQAAAAAAAAAAAPA/AcQEAAA3AQAACSsHAAAaAAAAGgAAAAHGBAAANgEAAP8AAP8AAAAAAAAA8D8AAAHU+P//NPv//wEAAAAAAAAAAADwPwHHBAAANwEAAAktBwAAEwAAABMAAAAByQQAADYBAAD/AAD/AAAAAAAAAPA/AAAB0vj//zT7//8BAAAAAAAAAAAA8D8BygQAADcBAAAJLwcAAKYAAACmAAAAB80EAAAAAQAAABAAAAAECklua1BvaW50VjECAAAACTAHAAAJMQcAAAkyBwAACTMHAAAJNAcAAAk1BwAACTYHAAAJNwcAAAk4BwAACTkHAAAJOgcAAAk7BwAACTwHAAAJPQcAAAk+BwAACT8HAAAHzwQAAAABAAAAQAAAAAQKSW5rUG9pbnRWMQIA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NEAfRBAAAAAEAAABAAAAABApJbmtQb2ludFYxAgAAAAlwBwAACXEHAAAJcgcAAAlzBwAACXQHAAAJdQcAAAl2BwAACXcHAAAJeAcAAAl5BwAACXoHAAAJewcAAAl8BwAACX0HAAAJfgcAAAl/BwAACYAHAAAJgQcAAAmCBwAACYMHAAAJhAcAAAmFBwAACYYHAAAJhwcAAAmIBwAACYkHAAAJigcAAAmLBwAACYwHAAAJjQcAAAmOBwAACY8HAAAJkAcAAAmRBwAACZIHAAAJkwcAAAmUBwAACZUHAAAJlgcAAAmXBwAACZgHAAAJmQcAAAmaBwAACZsHAAAJnAcAAAmdBwAACZ4HAAAJnwcAAAmgBwAACaEHAAAJogcAAA0NB9MEAAAAAQAAABAAAAAECklua1BvaW50VjECAAAACaMHAAAJpAcAAAmlBwAACaYHAAAJpwcAAAmoBwAACakHAAAJqgcAAAmrBwAACawHAAANBgfVBAAAAAEAAAAQAAAABApJbmtQb2ludFYxAgAAAAmtBwAACa4HAAAJrwcAAAmwBwAACbEHAAAJsgcAAAmzBwAACbQHAAAJtQcAAAm2BwAADQYH1wQAAAABAAAAQAAAAAQKSW5rUG9pbnRWMQIAAAAJtwcAAAm4BwAACbkHAAAJugcAAAm7BwAACbwHAAAJvQcAAAm+BwAACb8HAAAJwAcAAAnBBwAACcIHAAAJwwcAAAnEBwAACcUHAAAJxgcAAAnHBwAACcgHAAAJyQcAAAnKBwAACcsHAAAJzAcAAAnNBwAACc4HAAAJzwcAAAnQBwAACdEHAAAJ0gcAAAnTBwAACdQHAAAJ1QcAAAnWBwAACdcHAAAJ2AcAAAnZBwAACdoHAAAJ2wcAAAncBwAACd0HAAAJ3gcAAA0YB9kEAAAAAQAAAAgAAAAECklua1BvaW50VjECAAAACd8HAAAJ4AcAAAnhBwAACeIHAAAJ4wcAAAnkBwAACeUHAAAKB9sEAAAAAQAAABAAAAAECklua1BvaW50VjECAAAACeYHAAAJ5wcAAAnoBwAACekHAAAJ6gcAAAnrBwAACewHAAAJ7QcAAAnuBwAACe8HAAAJ8AcAAA0FB90EAAAAAQAAAAgAAAAECklua1BvaW50VjECAAAACfEHAAAJ8gcAAAnzBwAACfQHAAAJ9QcAAAn2BwAACfcHAAAJ+AcAAAffBAAAAAEAAAAQAAAABApJbmtQb2ludFYxAgAAAAn5BwAACfoHAAAJ+wcAAAn8BwAACf0HAAAJ/gcAAAn/BwAACQAIAAAJAQgAAAkCCAAADQYH4QQAAAABAAAAIAAAAAQKSW5rUG9pbnRWMQIAAAAJAwgAAAkECAAACQUIAAAJBggAAAkHCAAACQgIAAAJCQgAAAkKCAAACQsIAAAJDAgAAAkNCAAACQ4IAAAJDwgAAAkQCAAACREIAAAJEggAAAkTCAAACRQIAAAJFQgAAAkWCAAACRcIAAAJGAgAAAkZCAAACRoIAAANCAfjBAAAAAEAAAAIAAAABApJbmtQb2ludFYxAgAAAAkbCAAACRwIAAAJHQgAAAkeCAAACR8IAAAJIAgAAAkhCAAACgflBAAAAAEAAAAQAAAABApJbmtQb2ludFYxAgAAAAkiCAAACSMIAAAJJAgAAAklCAAACSYIAAAJJwgAAAkoCAAACSkIAAAJKggAAAkrCAAADQYH5wQAAAABAAAAEAAAAAQKSW5rUG9pbnRWMQIAAAAJLAgAAAktCAAACS4IAAAJLwgAAAkwCAAACTEIAAAJMggAAAkzCAAACTQIAAANBwfpBAAAAAEAAAAQAAAABApJbmtQb2ludFYxAgAAAAk1CAAACTYIAAAJNwgAAAk4CAAACTkIAAAJOggAAAk7CAAACTwIAAAJPQgAAA0HB+sEAAAAAQAAAEAAAAAECklua1BvaW50VjECAAAACT4IAAAJPwgAAAlACAAACUEIAAAJQggAAAlDCAAACUQIAAAJRQgAAAlGCAAACUcIAAAJSAgAAAlJCAAACUoIAAAJSwgAAAlMCAAACU0IAAAJTggAAAlPCAAACVAIAAAJUQgAAAlSCAAACVMIAAAJVAgAAAlVCAAACVYIAAAJVwgAAAlYCAAACVkIAAAJWggAAAlbCAAACVwIAAAJXQgAAAleCAAACV8IAAAJYAgAAAlhCAAACWIIAAAJYwgAAAlkCAAACWUIAAAJZggAAAlnCAAACWgIAAAJaQgAAAlqCAAACWsIAAAJbAgAAAltCAAACW4IAAAJbwgAAAlwCAAACXEIAAAJcggAAA0LB+0EAAAAAQAAACAAAAAECklua1BvaW50VjECAAAACXMIAAAJdAgAAAl1CAAACXYIAAAJdwgAAAl4CAAACXkIAAAJeggAAAl7CAAACXwIAAAJfQgAAAl+CAAACX8IAAAJgAgAAAmBCAAACYIIAAAJgwgAAA0PB+8EAAAAAQAAACAAAAAECklua1BvaW50VjECAAAACYQIAAAJhQgAAAmGCAAACYcIAAAJiAgAAAmJCAAACYoIAAAJiwgAAAmMCAAACY0IAAAJjggAAAmPCAAACZAIAAAJkQgAAAmSCAAACZMIAAAJlAgAAAmVCAAACZYIAAAJlwgAAAmYCAAADQsH8QQAAAABAAAACAAAAAQKSW5rUG9pbnRWMQIAAAAJmQgAAAmaCAAACZsIAAAJnAgAAAmdCAAADQMH8wQAAAABAAAAIAAAAAQKSW5rUG9pbnRWMQIAAAAJnggAAAmfCAAACaAIAAAJoQgAAAmiCAAACaMIAAAJpAgAAAmlCAAACaYIAAAJpwgAAAmoCAAACakIAAAJqggAAAmrCAAACawIAAAJrQgAAAmuCAAACa8IAAAJsAgAAAmxCAAACbIIAAANCwf1BAAAAAEAAAAgAAAABApJbmtQb2ludFYxAgAAAAmzCAAACbQIAAAJtQgAAAm2CAAACbcIAAAJuAgAAAm5CAAACboIAAAJuwgAAAm8CAAACb0IAAAJvggAAAm/CAAACcAIAAAJwQgAAAnCCAAACcMIAAAJxAgAAAnFCAAACcYIAAAJxwgAAAnICAAACckIAAAJyggAAAnLCAAACcwIAAANBgf3BAAAAAEAAAAIAAAABApJbmtQb2ludFYxAgAAAAnNCAAACc4IAAAJzwgAAAnQCAAACdEIAAAJ0ggAAAnTCAAACdQIAAAH+QQAAAABAAAAIAAAAAQKSW5rUG9pbnRWMQIAAAAJ1QgAAAnWCAAACdcIAAAJ2AgAAAnZCAAACdoIAAAJ2wgAAAncCAAACd0IAAAJ3ggAAAnfCAAACeAIAAAJ4QgAAAniCAAACeMIAAAJ5AgAAAnlCAAACeYIAAAJ5wgAAAnoCAAACekIAAAJ6ggAAAnrCAAACewIAAAJ7QgAAAnuCAAACe8IAAAJ8AgAAA0EB/sEAAAAAQAAAAQAAAAECklua1BvaW50VjECAAAACfEIAAAJ8ggAAAnzCAAACfQIAAAH/QQAAAABAAAAIAAAAAQKSW5rUG9pbnRWMQIAAAAJ9QgAAAn2CAAACfcIAAAJ+AgAAAn5CAAACfoIAAAJ+wgAAAn8CAAACf0IAAAJ/ggAAAn/CAAACQAJAAAJAQkAAAkCCQAACQMJAAAJBAkAAAkFCQAACQYJAAAJBwkAAAkICQAACQkJAAAJCgkAAAkLCQAACQwJAAAJDQkAAAkOCQAACQ8JAAAJEAkAAAkRCQAADQMH/wQAAAABAAAAEAAAAAQKSW5rUG9pbnRWMQIAAAAJEgkAAAkTCQAACRQJAAAJFQkAAAkWCQAACRcJAAAJGAkAAAkZCQAACRoJAAANBwcBBQAAAAEAAAAgAAAABApJbmtQb2ludFYxAgAAAAkbCQAACRwJAAAJHQkAAAkeCQAACR8JAAAJIAkAAAkhCQAACSIJAAAJIwkAAAkkCQAACSUJAAAJJgkAAAknCQAACSgJAAAJKQkAAAkqCQAACSsJAAAJLAkAAAktCQAACS4JAAANDAcDBQAAAAEAAAAgAAAABApJbmtQb2ludFYxAgAAAAkvCQAACTAJAAAJMQkAAAkyCQAACTMJAAAJNAkAAAk1CQAACTYJAAAJNwkAAAk4CQAACTkJAAAJOgkAAAk7CQAACTwJAAAJPQkAAAk+CQAACT8JAAAJQAkAAAlBCQAACUIJAAAJQwkAAAlECQAACUUJAAAJRgkAAA0IBwUFAAAAAQAAAEAAAAAECklua1BvaW50VjECAAAACUcJAAAJSAkAAAlJCQAACUoJAAAJSwkAAAlMCQAACU0JAAAJTgkAAAlPCQAACVAJAAAJUQkAAAlSCQAACVMJAAAJVAkAAAlVCQAACVYJAAAJVwkAAAlYCQAACVkJAAAJWgkAAAlbCQAACVwJAAAJXQkAAAleCQAACV8JAAAJYAkAAAlhCQAACWIJAAAJYwkAAAlkCQAACWUJAAAJZgkAAAlnCQAACWgJAAAJaQkAAAlqCQAACWsJAAAJbAkAAAltCQAACW4JAAAJbwkAAAlwCQAACXEJAAAJcgkAAAlzCQAACXQJAAAJdQkAAAl2CQAACXcJAAAJeAkAAAl5CQAACXoJAAAJewkAAAl8CQAADQoHBwUAAAABAAAAEAAAAAQKSW5rUG9pbnRWMQIAAAAJfQkAAAl+CQAACX8JAAAJgAkAAAmBCQAACYIJAAAJgwkAAAmECQAACYUJAAAJhgkAAAmHCQAACYgJAAAJiQkAAA0DBwkFAAAAAQAAAAgAAAAECklua1BvaW50VjECAAAACYoJAAAJiwkAAAmMCQAACY0JAAAJjgkAAAmPCQAACZAJAAAJkQkAAAcLBQAAAAEAAABAAAAABApJbmtQb2ludFYxAgAAAAmSCQAACZMJAAAJlAkAAAmVCQAACZYJAAAJlwkAAAmYCQAACZkJAAAJmgkAAAmbCQAACZwJAAAJnQkAAAmeCQAACZ8JAAAJoAkAAAmhCQAACaIJAAAJowkAAAmkCQAACaUJAAAJpgkAAAmnCQAACagJAAAJqQkAAAmqCQAACasJAAAJrAkAAAmtCQAACa4JAAAJrwkAAAmwCQAACbEJAAAJsgkAAAmzCQAACbQJAAAJtQkAAAm2CQAACbcJAAAJuAkAAAm5CQAACboJAAAJuwkAAA0WBw0FAAAAAQAAAEAAAAAECklua1BvaW50VjECAAAACbwJAAAJvQkAAAm+CQAACb8JAAAJwAkAAAnBCQAACcIJAAAJwwkAAAnECQAACcUJAAAJxgkAAAnHCQAACcgJAAAJyQkAAAnKCQAACcsJAAAJzAkAAAnNCQAACc4JAAAJzwkAAAnQCQAACdEJAAAJ0gkAAAnTCQAACdQJAAAJ1QkAAAnWCQAACdcJAAAJ2AkAAAnZCQAACdoJAAAJ2wkAAAncCQAACd0JAAAJ3gkAAAnfCQAACeAJAAAJ4QkAAAniCQAACeMJAAAJ5AkAAA0XBw8FAAAAAQAAACAAAAAECklua1BvaW50VjECAAAACeUJAAAJ5gkAAAnnCQAACegJAAAJ6QkAAAnqCQAACesJAAAJ7AkAAAntCQAACe4JAAAJ7wkAAAnwCQAACfEJAAAJ8gkAAAnzCQAACfQJAAAJ9QkAAA0PBxEFAAAAAQAAAAQAAAAECklua1BvaW50VjECAAAACfYJAAAJ9wkAAAn4CQAACgcTBQAAAAEAAABAAAAABApJbmtQb2ludFYxAgAAAAn5CQAACfoJAAAJ+wkAAAn8CQAACf0JAAAJ/gkAAAn/CQAACQAKAAAJAQoAAAkCCgAACQMKAAAJBAoAAAkFCgAACQYKAAAJBwoAAAkICgAACQkKAAAJCgoAAAkLCgAACQwKAAAJDQoAAAkOCgAACQ8KAAAJEAoAAAkRCgAACRIKAAAJEwoAAAkUCgAACRUKAAAJFgoAAAkXCgAACRgKAAAJGQoAAAkaCgAADR4HFQUAAAABAAAAQAAAAAQKSW5rUG9pbnRWMQIAAAAJGwoAAAkcCgAACR0KAAAJHgoAAAkfCgAACSAKAAAJIQoAAAkiCgAACSMKAAAJJAoAAAklCgAACSYKAAAJJwoAAAkoCgAACSkKAAAJKgoAAAkrCgAACSwKAAAJLQoAAAkuCgAACS8KAAAJMAoAAAkxCgAACTIKAAAJMwoAAAk0CgAACTUKAAAJNgoAAAk3CgAACTgKAAAJOQoAAAk6CgAACTsKAAAJPAoAAAk9CgAACT4KAAAJPwoAAAlACgAACUEKAAAJQgoAAAlDCgAACUQKAAAJRQoAAAlGCgAACUcKAAANEwcXBQAAAAEAAAAgAAAABApJbmtQb2ludFYxAgAAAAlICgAACUkKAAAJSgoAAAlLCgAACUwKAAAJTQoAAAlOCgAACU8KAAAJUAoAAAlRCgAACVIKAAAJUwoAAAlUCgAACVUKAAAJVgoAAAlXCgAACVgKAAAJWQoAAAlaCgAACVsKAAAJXAoAAAldCgAACV4KAAAJXwoAAAlgCgAADQcHGQUAAAABAAAAIAAAAAQKSW5rUG9pbnRWMQIAAAAJYQoAAAliCgAACWMKAAAJZAoAAAllCgAACWYKAAAJZwoAAAloCgAACWkKAAAJagoAAAlrCgAACWwKAAAJbQoAAAluCgAACW8KAAAJcAoAAAlxCgAACXIKAAAJcwoAAAl0CgAACXUKAAAJdgoAAAl3CgAACXgKAAAJeQoAAAl6CgAADQYHGwUAAAABAAAAIAAAAAQKSW5rUG9pbnRWMQIAAAAJewoAAAl8CgAACX0KAAAJfgoAAAl/CgAACYAKAAAJgQoAAAmCCgAACYMKAAAJhAoAAAmFCgAACYYKAAAJhwoAAAmICgAACYkKAAAJigoAAAmLCgAACYwKAAAJjQoAAAmOCgAACY8KAAAJkAoAAAmRCgAACZIKAAAJkwoAAAmUCgAACZUKAAAJlgoAAAmXCgAADQMHHQUAAAABAAAAQAAAAAQKSW5rUG9pbnRWMQIAAAAJmAoAAAmZCgAACZoKAAAJmwoAAAmcCgAACZ0KAAAJngoAAAmfCgAACaAKAAAJoQoAAAmiCgAACaMKAAAJpAoAAAmlCgAACaYKAAAJpwoAAAmoCgAACakKAAAJqgoAAAmrCgAACawKAAAJrQoAAAmuCgAACa8KAAAJsAoAAAmxCgAACbIKAAAJswoAAAm0CgAACbUKAAAJtgoAAAm3CgAACbgKAAAJuQoAAAm6CgAACbsKAAAJvAoAAAm9CgAACb4KAAAJvwoAAAnACgAACcEKAAAJwgoAAAnDCgAACcQKAAANEwcfBQAAAAEAAAAEAAAABApJbmtQb2ludFYxAgAAAAnFCgAACcYKAAANAgchBQAAAAEAAABAAAAABApJbmtQb2ludFYxAgAAAAnHCgAACcgKAAAJyQoAAAnKCgAACcsKAAAJzAoAAAnNCgAACc4KAAAJzwoAAAnQCgAACdEKAAAJ0goAAAnTCgAACdQKAAAJ1QoAAAnWCgAACdcKAAAJ2AoAAAnZCgAACdoKAAAJ2woAAAncCgAACd0KAAAJ3goAAAnfCgAACeAKAAAJ4QoAAAniCgAACeMKAAAJ5AoAAAnlCgAACeYKAAAJ5woAAAnoCgAACekKAAAJ6goAAAnrCgAADRsHIwUAAAABAAAAQAAAAAQKSW5rUG9pbnRWMQIAAAAJ7AoAAAntCgAACe4KAAAJ7woAAAnwCgAACfEKAAAJ8goAAAnzCgAACfQKAAAJ9QoAAAn2CgAACfcKAAAJ+AoAAAn5CgAACfoKAAAJ+woAAAn8CgAACf0KAAAJ/goAAAn/CgAACQALAAAJAQsAAAkCCwAACQMLAAAJBAsAAAkFCwAACQYLAAAJBwsAAAkICwAACQkLAAAJCgsAAAkLCwAACQwLAAAJDQsAAAkOCwAACQ8LAAAJEAsAAAkRCwAACRILAAAJEwsAAAkUCwAACRULAAANFgclBQAAAAEAAAAgAAAABApJbmtQb2ludFYxAgAAAAkWCwAACRcLAAAJGAsAAAkZCwAACRoLAAAJGwsAAAkcCwAACR0LAAAJHgsAAAkfCwAACSALAAAJIQsAAAkiCwAACSMLAAAJJAsAAAklCwAACSYLAAAJJwsAAA0OBycFAAAAAQAAABAAAAAECklua1BvaW50VjECAAAACSgLAAAJKQsAAAkqCwAACSsLAAAJLAsAAAktCwAACS4LAAAJLwsAAAkwCwAACTELAAAJMgsAAAkzCwAACTQLAAANAwcpBQAAAAEAAAAgAAAABApJbmtQb2ludFYxAgAAAAk1CwAACTYLAAAJNwsAAAk4CwAACTkLAAAJOgsAAAk7CwAACTwLAAAJPQsAAAk+CwAACT8LAAAJQAsAAAlBCwAACUILAAAJQwsAAAlECwAACUULAAAJRgsAAAlHCwAACUgLAAANDAcrBQAAAAEAAABAAAAABApJbmtQb2ludFYxAgAAAAlJCwAACUoLAAAJSwsAAAlMCwAACU0LAAAJTgsAAAlPCwAACVALAAAJUQsAAAlSCwAACVMLAAAJVAsAAAlVCwAACVYLAAAJVwsAAAlYCwAACVkLAAAJWgsAAAlbCwAACVwLAAAJXQsAAAleCwAACV8LAAAJYAsAAAlhCwAACWILAAAJYwsAAAlkCwAACWULAAAJZgsAAAlnCwAACWgLAAAJaQsAAAlqCwAACWsLAAAJbAsAAAltCwAACW4LAAAJbwsAAA0ZBy0FAAAAAQAAABAAAAAECklua1BvaW50VjECAAAACXALAAAJcQsAAAlyCwAACXMLAAAJdAsAAAl1CwAACXYLAAAJdwsAAAl4CwAADQcHLwUAAAABAAAAIAAAAAQKSW5rUG9pbnRWMQIAAAAJeQsAAAl6CwAACXsLAAAJfAsAAAl9CwAACX4LAAAJfwsAAAmACwAACYELAAAJggsAAAmDCwAACYQLAAAJhQsAAAmGCwAACYcLAAAJiAsAAAmJCwAACYoLAAAJiwsAAA0NBzEFAAAAAQAAACAAAAAECklua1BvaW50VjECAAAACYwLAAAJjQsAAAmOCwAACY8LAAAJkAsAAAmRCwAACZILAAAJkwsAAAmUCwAACZULAAAJlgsAAAmXCwAACZgLAAAJmQsAAAmaCwAACZsLAAAJnAsAAAmdCwAACZ4LAAAJnwsAAAmgCwAACaELAAAJogsAAAmjCwAACaQLAAAJpQsAAAmmCwAACacLAAAJqAsAAAmpCwAADQIHMwUAAAABAAAAIAAAAAQKSW5rUG9pbnRWMQIAAAAJqgsAAAmrCwAACawLAAAJrQsAAAmuCwAACa8LAAAJsAsAAAmxCwAACbILAAAJswsAAAm0CwAACbULAAAJtgsAAAm3CwAACbgLAAAJuQsAAAm6CwAACbsLAAAJvAsAAAm9CwAACb4LAAAJvwsAAAnACwAACcELAAAJwgsAAAnDCwAACcQLAAAJxQsAAAnGCwAACccLAAANAgc1BQAAAAEAAABAAAAABApJbmtQb2ludFYxAgAAAAnICwAACckLAAAJygsAAAnLCwAACcwLAAAJzQsAAAnOCwAACc8LAAAJ0AsAAAnRCwAACdILAAAJ0wsAAAnUCwAACdULAAAJ1gsAAAnXCwAACdgLAAAJ2QsAAAnaCwAACdsLAAAJ3AsAAAndCwAACd4LAAAJ3wsAAAngCwAACeELAAAJ4gsAAAnjCwAACeQLAAAJ5QsAAAnmCwAACecLAAAJ6AsAAAnpCwAACeoLAAAJ6wsAAAnsCwAADRsHNwUAAAABAAAAQAAAAAQKSW5rUG9pbnRWMQIAAAAJ7QsAAAnuCwAACe8LAAAJ8AsAAAnxCwAACfILAAAJ8wsAAAn0CwAACfULAAAJ9gsAAAn3CwAACfgLAAAJ+QsAAAn6CwAACfsLAAAJ/AsAAAn9CwAACf4LAAAJ/wsAAAkADAAACQEMAAAJAgwAAAkDDAAACQQMAAAJBQwAAAkGDAAACQcMAAAJCAwAAAkJDAAACQoMAAAJCwwAAAkMDAAACQ0MAAAJDgwAAAkPDAAACRAMAAAJEQwAAA0bBzkFAAAAAQAAABAAAAAECklua1BvaW50VjECAAAACRIMAAAJEwwAAAkUDAAACRUMAAAJFgwAAAkXDAAACRgMAAAJGQwAAAkaDAAACRsMAAAJHAwAAAkdDAAADQQHOwUAAAABAAAAIAAAAAQKSW5rUG9pbnRWMQIAAAAJHgwAAAkfDAAACSAMAAAJIQwAAAkiDAAACSMMAAAJJAwAAAklDAAACSYMAAAJJwwAAAkoDAAACSkMAAAJKgwAAAkrDAAACSwMAAAJLQwAAAkuDAAACS8MAAAJMAwAAAkxDAAACTIMAAAJMwwAAAk0DAAACTUMAAAJNgwAAA0HBz0FAAAAAQAAACAAAAAECklua1BvaW50VjECAAAACTcMAAAJOAwAAAk5DAAACToMAAAJOwwAAAk8DAAACT0MAAAJPgwAAAk/DAAACUAMAAAJQQwAAAlCDAAACUMMAAAJRAwAAAlFDAAACUYMAAAJRwwAAAlIDAAACUkMAAAJSgwAAAlLDAAACUwMAAAJTQwAAAlODAAACU8MAAAJUAwAAAlRDAAACVIMAAANBAc/BQAAAAEAAABAAAAABApJbmtQb2ludFYxAgAAAAlTDAAACVQMAAAJVQwAAAlWDAAACVcMAAAJWAwAAAlZDAAACVoMAAAJWwwAAAlcDAAACV0MAAAJXgwAAAlfDAAACWAMAAAJYQwAAAliDAAACWMMAAAJZAwAAAllDAAACWYMAAAJZwwAAAloDAAACWkMAAAJagwAAAlrDAAACWwMAAAJbQwAAAluDAAACW8MAAAJcAwAAAlxDAAACXIMAAAJcwwAAAl0DAAACXUMAAAJdgwAAAl3DAAACXgMAAAJeQwAAAl6DAAACXsMAAAJfAwAAAl9DAAACX4MAAAJfwwAAAmADAAACYEMAAAJggwAAAmDDAAACYQMAAAJhQwAAAmGDAAACYcMAAAJiAwAAA0KB0EFAAAAAQAAABAAAAAECklua1BvaW50VjECAAAACYkMAAAJigwAAAmLDAAACYwMAAAJjQwAAAmODAAACY8MAAAJkAwAAAmRDAAACZIMAAAJkwwAAA0FB0MFAAAAAQAAABAAAAAECklua1BvaW50VjECAAAACZQMAAAJlQwAAAmWDAAACZcMAAAJmAwAAAmZDAAACZoMAAAJmwwAAAmcDAAACZ0MAAANBgdFBQAAAAEAAAAQAAAABApJbmtQb2ludFYxAgAAAAmeDAAACZ8MAAAJoAwAAAmhDAAACaIMAAAJowwAAAmkDAAACaUMAAAJpgwAAAmnDAAACagMAAAJqQwAAAmqDAAACasMAAAJrAwAAAoHRwUAAAABAAAAEAAAAAQKSW5rUG9pbnRWMQIAAAAJrQwAAAmuDAAACa8MAAAJsAwAAAmxDAAACbIMAAAJswwAAAm0DAAACbUMAAAJtgwAAAm3DAAACbgMAAANBAdJBQAAAAEAAAAgAAAABApJbmtQb2ludFYxAgAAAAm5DAAACboMAAAJuwwAAAm8DAAACb0MAAAJvgwAAAm/DAAACcAMAAAJwQwAAAnCDAAACcMMAAAJxAwAAAnFDAAACcYMAAAJxwwAAAnIDAAACckMAAAJygwAAAnLDAAACcwMAAANDAdLBQAAAAEAAAAgAAAABApJbmtQb2ludFYxAgAAAAnNDAAACc4MAAAJzwwAAAnQDAAACdEMAAAJ0gwAAAnTDAAACdQMAAAJ1QwAAAnWDAAACdcMAAAJ2AwAAAnZDAAACdoMAAAJ2wwAAAncDAAACd0MAAAJ3gwAAAnfDAAACeAMAAAJ4QwAAAniDAAACeMMAAAJ5AwAAAnlDAAACeYMAAAJ5wwAAAnoDAAACekMAAANAwdNBQAAAAEAAAAQAAAABApJbmtQb2ludFYxAgAAAAnqDAAACesMAAAJ7AwAAAntDAAACe4MAAAJ7wwAAAnwDAAACfEMAAAJ8gwAAAnzDAAACfQMAAAJ9QwAAAn2DAAADQMHTwUAAAABAAAAEAAAAAQKSW5rUG9pbnRWMQIAAAAJ9wwAAAn4DAAACfkMAAAJ+gwAAAn7DAAACfwMAAAJ/QwAAAn+DAAACf8MAAAJAA0AAAkBDQAACQINAAAJAw0AAAkEDQAADQIHUQUAAAABAAAAIAAAAAQKSW5rUG9pbnRWMQIAAAAJBQ0AAAkGDQAACQcNAAAJCA0AAAkJDQAACQoNAAAJCw0AAAkMDQAACQ0NAAAJDg0AAAkPDQAACRANAAAJEQ0AAAkSDQAACRMNAAAJFA0AAAkVDQAACRYNAAAJFw0AAAkYDQAACRkNAAAJGg0AAAkbDQAACRwNAAAJHQ0AAAkeDQAACR8NAAANBQdTBQAAAAEAAAAQAAAABApJbmtQb2ludFYxAgAAAAkgDQAACSENAAAJIg0AAAkjDQAACSQNAAAJJQ0AAAkmDQAACScNAAAJKA0AAAkpDQAACSoNAAAJKw0AAAksDQAACS0NAAAJLg0AAAoHVQUAAAABAAAAIAAAAAQKSW5rUG9pbnRWMQIAAAAJLw0AAAkwDQAACTENAAAJMg0AAAkzDQAACTQNAAAJNQ0AAAk2DQAACTcNAAAJOA0AAAk5DQAACToNAAAJOw0AAAk8DQAACT0NAAAJPg0AAAk/DQAACUANAAAJQQ0AAAlCDQAACUMNAAAJRA0AAAlFDQAACUYNAAAJRw0AAAlIDQAACUkNAAANBQdXBQAAAAEAAAAQAAAABApJbmtQb2ludFYxAgAAAAlKDQAACUsNAAAJTA0AAAlNDQAACU4NAAAJTw0AAAlQDQAACVENAAAJUg0AAAlTDQAACVQNAAAJVQ0AAAlWDQAACVcNAAAJWA0AAAoHWQUAAAABAAAAQAAAAAQKSW5rUG9pbnRWMQIAAAAJWQ0AAAlaDQAACVsNAAAJXA0AAAldDQAACV4NAAAJXw0AAAlgDQAACWENAAAJYg0AAAljDQAACWQNAAAJZQ0AAAlmDQAACWcNAAAJaA0AAAlpDQAACWoNAAAJaw0AAAlsDQAACW0NAAAJbg0AAAlvDQAACXANAAAJcQ0AAAlyDQAACXMNAAAJdA0AAAl1DQAACXYNAAAJdw0AAAl4DQAACXkNAAAJeg0AAAl7DQAADR0HWwUAAAABAAAAQAAAAAQKSW5rUG9pbnRWMQIAAAAJfA0AAAl9DQAACX4NAAAJfw0AAAmADQAACYENAAAJgg0AAAmDDQAACYQNAAAJhQ0AAAmGDQAACYcNAAAJiA0AAAmJDQAACYoNAAAJiw0AAAmMDQAACY0NAAAJjg0AAAmPDQAACZANAAAJkQ0AAAmSDQAACZMNAAAJlA0AAAmVDQAACZYNAAAJlw0AAAmYDQAACZkNAAAJmg0AAAmbDQAACZwNAAAJnQ0AAAmeDQAACZ8NAAAJoA0AAAmhDQAACaINAAAJow0AAAmkDQAACaUNAAAJpg0AAAmnDQAACagNAAAJqQ0AAAmqDQAACasNAAAJrA0AAAmtDQAACa4NAAAJrw0AAAmwDQAACbENAAANCgddBQAAAAEAAABAAAAABApJbmtQb2ludFYxAgAAAAmyDQAACbMNAAAJtA0AAAm1DQAACbYNAAAJtw0AAAm4DQAACbkNAAAJug0AAAm7DQAACbwNAAAJvQ0AAAm+DQAACb8NAAAJwA0AAAnBDQAACcINAAAJww0AAAnEDQAACcUNAAAJxg0AAAnHDQAACcgNAAAJyQ0AAAnKDQAACcsNAAAJzA0AAAnNDQAACc4NAAAJzw0AAAnQDQAACdENAAAJ0g0AAAnTDQAACdQNAAAJ1Q0AAAnWDQAACdcNAAAJ2A0AAAnZDQAACdoNAAAJ2w0AAAncDQAACd0NAAAJ3g0AAAnfDQAADRIHXwUAAAABAAAAEAAAAAQKSW5rUG9pbnRWMQIAAAAJ4A0AAAnhDQAACeINAAAJ4w0AAAnkDQAACeUNAAAJ5g0AAAnnDQAACegNAAAJ6Q0AAAnqDQAACesNAAAJ7A0AAAntDQAACe4NAAAKB2EFAAAAAQAAABAAAAAECklua1BvaW50VjECAAAACe8NAAAJ8A0AAAnxDQAACfINAAAJ8w0AAAn0DQAACfUNAAAJ9g0AAAn3DQAACfgNAAAJ+Q0AAAn6DQAACfsNAAAJ/A0AAAn9DQAACf4NAAAHYwUAAAABAAAAEAAAAAQKSW5rUG9pbnRWMQIAAAAJ/w0AAAkADgAACQEOAAAJAg4AAAkDDgAACQQOAAAJBQ4AAAkGDgAACQcOAAANBwdlBQAAAAEAAAAQAAAABApJbmtQb2ludFYxAgAAAAkIDgAACQkOAAAJCg4AAAkLDgAACQwOAAAJDQ4AAAkODgAACQ8OAAAJEA4AAAkRDgAACRIOAAAJEw4AAA0EB2cFAAAAAQAAABAAAAAECklua1BvaW50VjECAAAACRQOAAAJFQ4AAAkWDgAACRcOAAAJGA4AAAkZDgAACRoOAAAJGw4AAAkcDgAACR0OAAANBgdpBQAAAAEAAAAQAAAABApJbmtQb2ludFYxAgAAAAkeDgAACR8OAAAJIA4AAAkhDgAACSIOAAAJIw4AAAkkDgAACSUOAAAJJg4AAAknDgAACSgOAAANBQdrBQAAAAEAAAAQAAAABApJbmtQb2ludFYxAgAAAAkpDgAACSoOAAAJKw4AAAksDgAACS0OAAAJLg4AAAkvDgAACTAOAAAJMQ4AAAkyDgAACTMOAAAJNA4AAA0EB20FAAAAAQAAAEAAAAAECklua1BvaW50VjECAAAACTUOAAAJNg4AAAk3DgAACTgOAAAJOQ4AAAk6DgAACTsOAAAJPA4AAAk9DgAACT4OAAAJPw4AAAlADgAACUEOAAAJQg4AAAlDDgAACUQOAAAJRQ4AAAlGDgAACUcOAAAJSA4AAAlJDgAACUoOAAAJSw4AAAlMDgAACU0OAAAJTg4AAAlPDgAACVAOAAAJUQ4AAAlSDgAACVMOAAAJVA4AAAlVDgAACVYOAAAJVw4AAAlYDgAADRwHbwUAAAABAAAAIAAAAAQKSW5rUG9pbnRWMQIAAAAJWQ4AAAlaDgAACVsOAAAJXA4AAAldDgAACV4OAAAJXw4AAAlgDgAACWEOAAAJYg4AAAljDgAACWQOAAAJZQ4AAAlmDgAACWcOAAAJaA4AAAlpDgAADQ8HcQUAAAABAAAAEAAAAAQKSW5rUG9pbnRWMQIAAAAJag4AAAlrDgAACWwOAAAJbQ4AAAluDgAACW8OAAAJcA4AAAlxDgAACXIOAAAJcw4AAAl0DgAACXUOAAAJdg4AAAl3DgAACXgOAAAJeQ4AAAdzBQAAAAEAAABAAAAABApJbmtQb2ludFYxAgAAAAl6DgAACXsOAAAJfA4AAAl9DgAACX4OAAAJfw4AAAmADgAACYEOAAAJgg4AAAmDDgAACYQOAAAJhQ4AAAmGDgAACYcOAAAJiA4AAAmJDgAACYoOAAAJiw4AAAmMDgAACY0OAAAJjg4AAAmPDgAACZAOAAAJkQ4AAAmSDgAACZMOAAAJlA4AAAmVDgAACZYOAAAJlw4AAAmYDgAACZkOAAAJmg4AAAmbDgAACZwOAAAJnQ4AAAmeDgAACZ8OAAAJoA4AAA0ZB3UFAAAAAQAAACAAAAAECklua1BvaW50VjECAAAACaEOAAAJog4AAAmjDgAACaQOAAAJpQ4AAAmmDgAACacOAAAJqA4AAAmpDgAACaoOAAAJqw4AAAmsDgAACa0OAAAJrg4AAAmvDgAACbAOAAAJsQ4AAAmyDgAACbMOAAAJtA4AAAm1DgAACbYOAAAJtw4AAAm4DgAACbkOAAAJug4AAAm7DgAACbwOAAANBAd3BQAAAAEAAAAQAAAABApJbmtQb2ludFYxAgAAAAm9DgAACb4OAAAJvw4AAAnADgAACcEOAAAJwg4AAAnDDgAACcQOAAAJxQ4AAA0HB3kFAAAAAQAAACAAAAAECklua1BvaW50VjECAAAACcYOAAAJxw4AAAnIDgAACckOAAAJyg4AAAnLDgAACcwOAAAJzQ4AAAnODgAACc8OAAAJ0A4AAAnRDgAACdIOAAAJ0w4AAAnUDgAACdUOAAAJ1g4AAAnXDgAADQ4HewUAAAABAAAAIAAAAAQKSW5rUG9pbnRWMQIAAAAJ2A4AAAnZDgAACdoOAAAJ2w4AAAncDgAACd0OAAAJ3g4AAAnfDgAACeAOAAAJ4Q4AAAniDgAACeMOAAAJ5A4AAAnlDgAACeYOAAAJ5w4AAAnoDgAADQ8HfQUAAAABAAAACAAAAAQKSW5rUG9pbnRWMQIAAAAJ6Q4AAAnqDgAACesOAAAJ7A4AAAntDgAACe4OAAAJ7w4AAAnwDgAAB38FAAAAAQAAAAgAAAAECklua1BvaW50VjECAAAACfEOAAAJ8g4AAAnzDgAACfQOAAAJ9Q4AAAn2DgAACfcOAAAKB4EFAAAAAQAAACAAAAAECklua1BvaW50VjECAAAACfgOAAAJ+Q4AAAn6DgAACfsOAAAJ/A4AAAn9DgAACf4OAAAJ/w4AAAkADwAACQEPAAAJAg8AAAkDDwAACQQPAAAJBQ8AAAkGDwAACQcPAAAJCA8AAA0PB4MFAAAAAQAAAEAAAAAECklua1BvaW50VjECAAAACQkPAAAJCg8AAAkLDwAACQwPAAAJDQ8AAAkODwAACQ8PAAAJEA8AAAkRDwAACRIPAAAJEw8AAAkUDwAACRUPAAAJFg8AAAkXDwAACRgPAAAJGQ8AAAkaDwAACRsPAAAJHA8AAAkdDwAACR4PAAAJHw8AAAkgDwAACSEPAAAJIg8AAAkjDwAACSQPAAAJJQ8AAAkmDwAACScPAAAJKA8AAAkpDwAACSoPAAAJKw8AAAksDwAACS0PAAAJLg8AAA0aB4UFAAAAAQAAAAgAAAAECklua1BvaW50VjECAAAACS8PAAAJMA8AAAkxDwAACTIPAAAJMw8AAA0DB4cFAAAAAQAAAEAAAAAECklua1BvaW50VjECAAAACTQPAAAJNQ8AAAk2DwAACTcPAAAJOA8AAAk5DwAACToPAAAJOw8AAAk8DwAACT0PAAAJPg8AAAk/DwAACUAPAAAJQQ8AAAlCDwAACUMPAAAJRA8AAAlFDwAACUYPAAAJRw8AAAlIDwAACUkPAAAJSg8AAAlLDwAACUwPAAAJTQ8AAAlODwAACU8PAAAJUA8AAAlRDwAACVIPAAAJUw8AAAlUDwAACVUPAAAJVg8AAAlXDwAACVgPAAAJWQ8AAAlaDwAACVsPAAAJXA8AAAldDwAACV4PAAAJXw8AAAlgDwAACWEPAAAJYg8AAAljDwAACWQPAAAJZQ8AAAlmDwAACWcPAAAJaA8AAAlpDwAACWoPAAAJaw8AAAlsDwAACW0PAAAJbg8AAA0FB4kFAAAAAQAAABAAAAAECklua1BvaW50VjECAAAACW8PAAAJcA8AAAlxDwAACXIPAAAJcw8AAAl0DwAACXUPAAAJdg8AAAl3DwAACXgPAAAJeQ8AAAl6DwAADQQHiwUAAAABAAAACAAAAAQKSW5rUG9pbnRWMQIAAAAJew8AAAl8DwAACX0PAAAJfg8AAAl/DwAACYAPAAAJgQ8AAAmCDwAAB40FAAAAAQAAABAAAAAECklua1BvaW50VjECAAAACYMPAAAJhA8AAAmFDwAACYYPAAAJhw8AAAmIDwAACYkPAAAJig8AAAmLDwAACYwPAAAJjQ8AAAmODwAACY8PAAANAwePBQAAAAEAAAAIAAAABApJbmtQb2ludFYxAgAAAAmQDwAACZEPAAAJkg8AAAmTDwAACZQPAAAJlQ8AAAmWDwAACZcPAAAHkQUAAAABAAAACAAAAAQKSW5rUG9pbnRWMQIAAAAJmA8AAAmZDwAACZoPAAAJmw8AAAmcDwAACZ0PAAAJng8AAAoHkwUAAAABAAAAEAAAAAQKSW5rUG9pbnRWMQIAAAAJnw8AAAmgDwAACaEPAAAJog8AAAmjDwAACaQPAAAJpQ8AAAmmDwAACacPAAAJqA8AAAmpDwAACaoPAAAJqw8AAAmsDwAADQIHlQUAAAABAAAAIAAAAAQKSW5rUG9pbnRWMQIAAAAJrQ8AAAmuDwAACa8PAAAJsA8AAAmxDwAACbIPAAAJsw8AAAm0DwAACbUPAAAJtg8AAAm3DwAACbgPAAAJuQ8AAAm6DwAACbsPAAAJvA8AAAm9DwAACb4PAAAJvw8AAA0NB5cFAAAAAQAAAEAAAAAECklua1BvaW50VjECAAAACcAPAAAJwQ8AAAnCDwAACcMPAAAJxA8AAAnFDwAACcYPAAAJxw8AAAnIDwAACckPAAAJyg8AAAnLDwAACcwPAAAJzQ8AAAnODwAACc8PAAAJ0A8AAAnRDwAACdIPAAAJ0w8AAAnUDwAACdUPAAAJ1g8AAAnXDwAACdgPAAAJ2Q8AAAnaDwAACdsPAAAJ3A8AAAndDwAACd4PAAAJ3w8AAAngDwAACeEPAAAJ4g8AAAnjDwAACeQPAAAJ5Q8AAAnmDwAACecPAAAJ6A8AAAnpDwAACeoPAAAJ6w8AAAnsDwAACe0PAAAJ7g8AAA0RB5kFAAAAAQAAAAQAAAAECklua1BvaW50VjECAAAACe8PAAAJ8A8AAAnxDwAACgebBQAAAAEAAABAAAAABApJbmtQb2ludFYxAgAAAAnyDwAACfMPAAAJ9A8AAAn1DwAACfYPAAAJ9w8AAAn4DwAACfkPAAAJ+g8AAAn7DwAACfwPAAAJ/Q8AAAn+DwAACf8PAAAJABAAAAkBEAAACQIQAAAJAxAAAAkEEAAACQUQAAAJBhAAAAkHEAAACQgQAAAJCRAAAAkKEAAACQsQAAAJDBAAAAkNEAAACQ4QAAAJDxAAAAkQEAAACREQAAAJEhAAAAkTEAAACRQQAAAJFRAAAAkWEAAACRcQAAAJGBAAAA0ZB50FAAAAAQAAACAAAAAECklua1BvaW50VjECAAAACRkQAAAJGhAAAAkbEAAACRwQAAAJHRAAAAkeEAAACR8QAAAJIBAAAAkhEAAACSIQAAAJIxAAAAkkEAAACSUQAAAJJhAAAAknEAAACSgQAAAJKRAAAAkqEAAADQ4HnwUAAAABAAAAEAAAAAQKSW5rUG9pbnRWMQIAAAAJKxAAAAksEAAACS0QAAAJLhAAAAkvEAAACTAQAAAJMRAAAAkyEAAACTMQAAAJNBAAAAk1EAAACTYQAAANBAehBQAAAAEAAAAgAAAABApJbmtQb2ludFYxAgAAAAk3EAAACTgQAAAJORAAAAk6EAAACTsQAAAJPBAAAAk9EAAACT4QAAAJPxAAAAlAEAAACUEQAAAJQhAAAAlDEAAACUQQAAAJRRAAAAlGEAAACUcQAAAJSBAAAAlJEAAACUoQAAANDAejBQAAAAEAAAAgAAAABApJbmtQb2ludFYxAgAAAAlLEAAACUwQAAAJTRAAAAlOEAAACU8QAAAJUBAAAAlREAAACVIQAAAJUxAAAAlUEAAACVUQAAAJVhAAAAlXEAAACVgQAAAJWRAAAAlaEAAACVsQAAAJXBAAAAldEAAACV4QAAANDAelBQAAAAEAAAAQAAAABApJbmtQb2ludFYxAgAAAAlfEAAACWAQAAAJYRAAAAliEAAACWMQAAAJZBAAAAllEAAACWYQAAAJZxAAAAloEAAACWkQAAAJahAAAAlrEAAACWwQAAAJbRAAAAoHpwUAAAABAAAAIAAAAAQKSW5rUG9pbnRWMQIAAAAJbhAAAAlvEAAACXAQAAAJcRAAAAlyEAAACXMQAAAJdBAAAAl1EAAACXYQAAAJdxAAAAl4EAAACXkQAAAJehAAAAl7EAAACXwQAAAJfRAAAAl+EAAADQ8HqQUAAAABAAAAIAAAAAQKSW5rUG9pbnRWMQIAAAAJfxAAAAmAEAAACYEQAAAJghAAAAmDEAAACYQQAAAJhRAAAAmGEAAACYcQAAAJiBAAAAmJEAAACYoQAAAJixAAAAmMEAAACY0QAAAJjhAAAAmPEAAACZAQAAAJkRAAAAmSEAAACZMQAAAJlBAAAAmVEAAACZYQAAAJlxAAAAmYEAAACZkQAAANBQerBQAAAAEAAAAQAAAABApJbmtQb2ludFYxAgAAAAmaEAAACZsQAAAJnBAAAAmdEAAACZ4QAAAJnxAAAAmgEAAACaEQAAAJohAAAAmjEAAADQYHrQUAAAABAAAAEAAAAAQKSW5rUG9pbnRWMQIAAAAJpBAAAAmlEAAACaYQAAAJpxAAAAmoEAAACakQAAAJqhAAAAmrEAAACawQAAAJrRAAAAmuEAAACa8QAAAJsBAAAAmxEAAACbIQAAAJsxAAAAevBQAAAAEAAAAgAAAABApJbmtQb2ludFYxAgAAAAm0EAAACbUQAAAJthAAAAm3EAAACbgQAAAJuRAAAAm6EAAACbsQAAAJvBAAAAm9EAAACb4QAAAJvxAAAAnAEAAACcEQAAAJwhAAAAnDEAAACcQQAAAJxRAAAAnGEAAACccQAAAJyBAAAAnJEAAACcoQAAAJyxAAAAnMEAAADQcHsQUAAAABAAAAIAAAAAQKSW5rUG9pbnRWMQIAAAAJzRAAAAnOEAAACc8QAAAJ0BAAAAnREAAACdIQAAAJ0xAAAAnUEAAACdUQAAAJ1hAAAAnXEAAACdgQAAAJ2RAAAAnaEAAACdsQAAAJ3BAAAAndEAAACd4QAAAJ3xAAAAngEAAACeEQAAAJ4hAAAAnjEAAACeQQAAANCAezBQAAAAEAAAAgAAAABApJbmtQb2ludFYxAgAAAAnlEAAACeYQAAAJ5xAAAAnoEAAACekQAAAJ6hAAAAnrEAAACewQAAAJ7RAAAAnuEAAACe8QAAAJ8BAAAAnxEAAACfIQAAAJ8xAAAAn0EAAACfUQAAAJ9hAAAAn3EAAACfgQAAAJ+RAAAAn6EAAACfsQAAAJ/BAAAAn9EAAACf4QAAAJ/xAAAAkAEQAADQQHtQUAAAABAAAAQAAAAAQKSW5rUG9pbnRWMQIAAAAJAREAAAkCEQAACQMRAAAJBBEAAAkFEQAACQYRAAAJBxEAAAkIEQAACQkRAAAJChEAAAkLEQAACQwRAAAJDREAAAkOEQAACQ8RAAAJEBEAAAkREQAACRIRAAAJExEAAAkUEQAACRURAAAJFhEAAAkXEQAACRgRAAAJGREAAAkaEQAACRsRAAAJHBEAAAkdEQAACR4RAAAJHxEAAAkgEQAACSERAAAJIhEAAAkjEQAACSQRAAAJJREAAAkmEQAADRoHtwUAAAABAAAAQAAAAAQKSW5rUG9pbnRWMQIAAAAJJxEAAAkoEQAACSkRAAAJKhEAAAkrEQAACSwRAAAJLREAAAkuEQAACS8RAAAJMBEAAAkxEQAACTIRAAAJMxEAAAk0EQAACTURAAAJNhEAAAk3EQAACTgRAAAJOREAAAk6EQAACTsRAAAJPBEAAAk9EQAACT4RAAAJPxEAAAlAEQAACUERAAAJQhEAAAlDEQAACUQRAAAJRREAAAlGEQAACUcRAAANHwe5BQAAAAEAAAAgAAAABApJbmtQb2ludFYxAgAAAAlIEQAACUkRAAAJShEAAAlLEQAACUwRAAAJTREAAAlOEQAACU8RAAAJUBEAAAlREQAACVIRAAAJUxEAAAlUEQAACVURAAAJVhEAAAlXEQAACVgRAAAJWREAAA0OB7sFAAAAAQAAAAQAAAAECklua1BvaW50VjECAAAACVoRAAAJWxEAAA0CB70FAAAAAQAAACAAAAAECklua1BvaW50VjECAAAACVwRAAAJXREAAAleEQAACV8RAAAJYBEAAAlhEQAACWIRAAAJYxEAAAlkEQAACWURAAAJZhEAAAlnEQAACWgRAAAJaREAAAlqEQAACWsRAAAJbBEAAAltEQAACW4RAAAJbxEAAAlwEQAACXERAAAJchEAAAlzEQAACXQRAAAJdREAAAl2EQAACXcRAAAJeBEAAAl5EQAACXoRAAAKB78FAAAAAQAAAEAAAAAECklua1BvaW50VjECAAAACXsRAAAJfBEAAAl9EQAACX4RAAAJfxEAAAmAEQAACYERAAAJghEAAAmDEQAACYQRAAAJhREAAAmGEQAACYcRAAAJiBEAAAmJEQAACYoRAAAJixEAAAmMEQAACY0RAAAJjhEAAAmPEQAACZARAAAJkREAAAmSEQAACZMRAAAJlBEAAAmVEQAACZYRAAAJlxEAAAmYEQAACZkRAAAJmhEAAAmbEQAACZwRAAAJnREAAAmeEQAACZ8RAAAJoBEAAAmhEQAACaIRAAAJoxEAAA0XB8EFAAAAAQAAABAAAAAECklua1BvaW50VjECAAAACaQRAAAJpREAAAmmEQAACacRAAAJqBEAAAmpEQAACaoRAAAJqxEAAAmsEQAACa0RAAANBgfDBQAAAAEAAAAQAAAABApJbmtQb2ludFYxAgAAAAmuEQAACa8RAAAJsBEAAAmxEQAACbIRAAAJsxEAAAm0EQAACbURAAAJthEAAAm3EQAACbgRAAANBQfFBQAAAAEAAAAIAAAABApJbmtQb2ludFYxAgAAAAm5EQAACboRAAAJuxEAAAm8EQAACb0RAAAJvhEAAAm/EQAACgfHBQAAAAEAAAAgAAAABApJbmtQb2ludFYxAgAAAAnAEQAACcERAAAJwhEAAAnDEQAACcQRAAAJxREAAAnGEQAACccRAAAJyBEAAAnJEQAACcoRAAAJyxEAAAnMEQAACc0RAAAJzhEAAAnPEQAACdARAAAJ0REAAAnSEQAACdMRAAAJ1BEAAAnVEQAACdYRAAAJ1xEAAAnYEQAACdkRAAAJ2hEAAAnbEQAADQQHyQUAAAABAAAAEAAAAAQKSW5rUG9pbnRWMQIAAAAJ3BEAAAndEQAACd4RAAAJ3xEAAAngEQAACeERAAAJ4hEAAAnjEQAACeQRAAAJ5REAAAnmEQAACecRAAAJ6BEAAA0DB8sFAAAAAQAAABAAAAAECklua1BvaW50VjECAAAACekRAAAJ6hEAAAnrEQAACewRAAAJ7REAAAnuEQAACe8RAAAJ8BEAAAnxEQAACfIRAAAJ8xEAAAn0EQAACfURAAAJ9hEAAAn3EQAACgfNBQAAAAEAAAAQAAAABApJbmtQb2ludFYxAgAAAAn4EQAACfkRAAAJ+hEAAAn7EQAACfwRAAAJ/REAAAn+EQAACf8RAAAJABIAAAkBEgAACQISAAAJAxIAAAkEEgAACQUSAAAJBhIAAAkHEgAAB88FAAAAAQAAAEAAAAAECklua1BvaW50VjECAAAACQgSAAAJCRIAAAkKEgAACQsSAAAJDBIAAAkNEgAACQ4SAAAJDxIAAAkQEgAACRESAAAJEhIAAAkTEgAACRQSAAAJFRIAAAkWEgAACRcSAAAJGBIAAAkZEgAACRoSAAAJGxIAAAkcEgAACR0SAAAJHhIAAAkfEgAACSASAAAJIRIAAAkiEgAACSMSAAAJJBIAAAklEgAACSYSAAAJJxIAAAkoEgAACSkSAAAJKhIAAAkrEgAACSwSAAAJLRIAAAkuEgAACS8SAAAJMBIAAA0XB9EFAAAAAQAAABAAAAAECklua1BvaW50VjECAAAACTESAAAJMhIAAAkzEgAACTQSAAAJNRIAAAk2EgAACTcSAAAJOBIAAAk5EgAACToSAAAJOxIAAAk8EgAACT0SAAAJPhIAAAk/EgAACUASAAAH0wUAAAABAAAAIAAAAAQKSW5rUG9pbnRWMQIAAAAJQRIAAAlCEgAACUMSAAAJRBIAAAlFEgAACUYSAAAJRxIAAAlIEgAACUkSAAAJShIAAAlLEgAACUwSAAAJTRIAAAlOEgAACU8SAAAJUBIAAAlREgAACVISAAAJUxIAAAlUEgAACVUSAAAJVhIAAAlXEgAACVgSAAAJWRIAAAlaEgAACVsSAAAJXBIAAAldEgAADQMH1QUAAAABAAAAEAAAAAQKSW5rUG9pbnRWMQIAAAAJXhIAAAlfEgAACWASAAAJYRIAAAliEgAACWMSAAAJZBIAAAllEgAACWYSAAAJZxIAAAloEgAACWkSAAAJahIAAAlrEgAACWwSAAAKB9cFAAAAAQAAACAAAAAECklua1BvaW50VjECAAAACW0SAAAJbhIAAAlvEgAACXASAAAJcRIAAAlyEgAACXMSAAAJdBIAAAl1EgAACXYSAAAJdxIAAAl4EgAACXkSAAAJehIAAAl7EgAACXwSAAAJfRIAAA0PB9kFAAAAAQAAAAgAAAAECklua1BvaW50VjECAAAACX4SAAAJfxIAAAmAEgAACYESAAAJghIAAAmDEgAACYQSAAAKB9sFAAAAAQAAABAAAAAECklua1BvaW50VjECAAAACYUSAAAJhhIAAAmHEgAACYgSAAAJiRIAAAmKEgAACYsSAAAJjBIAAAmNEgAADQcH3QUAAAABAAAAIAAAAAQKSW5rUG9pbnRWMQIAAAAJjhIAAAmPEgAACZASAAAJkRIAAAmSEgAACZMSAAAJlBIAAAmVEgAACZYSAAAJlxIAAAmYEgAACZkSAAAJmhIAAAmbEgAACZwSAAAJnRIAAAmeEgAACZ8SAAAJoBIAAAmhEgAACaISAAANCwffBQAAAAEAAAAQAAAABApJbmtQb2ludFYxAgAAAAmjEgAACaQSAAAJpRIAAAmmEgAACacSAAAJqBIAAAmpEgAACaoSAAAJqxIAAA0HB+EFAAAAAQAAAEAAAAAECklua1BvaW50VjECAAAACawSAAAJrRIAAAmuEgAACa8SAAAJsBIAAAmxEgAACbISAAAJsxIAAAm0EgAACbUSAAAJthIAAAm3EgAACbgSAAAJuRIAAAm6EgAACbsSAAAJvBIAAAm9EgAACb4SAAAJvxIAAAnAEgAACcESAAAJwhIAAAnDEgAACcQSAAAJxRIAAAnGEgAACccSAAAJyBIAAAnJEgAACcoSAAAJyxIAAAnMEgAACc0SAAAJzhIAAAnPEgAACdASAAAJ0RIAAAnSEgAACdMSAAAJ1BIAAAnVEgAADRYH4wUAAAABAAAAQAAAAAQKSW5rUG9pbnRWMQIAAAAJ1hIAAAnXEgAACdgSAAAJ2RIAAAnaEgAACdsSAAAJ3BIAAAndEgAACd4SAAAJ3xIAAAngEgAACeESAAAJ4hIAAAnjEgAACeQSAAAJ5RIAAAnmEgAACecSAAAJ6BIAAAnpEgAACeoSAAAJ6xIAAAnsEgAACe0SAAAJ7hIAAAnvEgAACfASAAAJ8RIAAAnyEgAACfMSAAAJ9BIAAAn1EgAACfYSAAAJ9xIAAAn4EgAACfkSAAAJ+hIAAAn7EgAACfwSAAAJ/RIAAAn+EgAACf8SAAAJABMAAAkBEwAACQITAAANEwflBQAAAAEAAAAgAAAABApJbmtQb2ludFYxAgAAAAkDEwAACQQTAAAJBRMAAAkGEwAACQcTAAAJCBMAAAkJEwAACQoTAAAJCxMAAAkMEwAACQ0TAAAJDhMAAAkPEwAACRATAAAJERMAAAkSEwAACRMTAAAJFBMAAAkVEwAACRYTAAAJFxMAAAkYEwAACRkTAAAJGhMAAAkbEwAADQcH5wUAAAABAAAAEAAAAAQKSW5rUG9pbnRWMQIAAAAJHBMAAAkdEwAACR4TAAAJHxMAAAkgEwAACSETAAAJIhMAAAkjEwAACSQTAAAJJRMAAAkmEwAACScTAAAJKBMAAA0DB+kFAAAAAQAAABAAAAAECklua1BvaW50VjECAAAACSkTAAAJKhMAAAkrEwAACSwTAAAJLRMAAAkuEwAACS8TAAAJMBMAAAkxEwAACTITAAAJMxMAAAk0EwAACTUTAAAJNhMAAAk3EwAACTgTAAAH6wUAAAABAAAAIAAAAAQKSW5rUG9pbnRWMQIAAAAJORMAAAk6EwAACTsTAAAJPBMAAAk9EwAACT4TAAAJPxMAAAlAEwAACUETAAAJQhMAAAlDEwAACUQTAAAJRRMAAAlGEwAACUcTAAAJSBMAAAlJEwAACUoTAAAJSxMAAAlMEwAACU0TAAAJThMAAAlPEwAACVATAAANCAftBQAAAAEAAAAgAAAABApJbmtQb2ludFYxAgAAAAlREwAACVITAAAJUxMAAAlUEwAACVUTAAAJVhMAAAlXEwAACVgTAAAJWRMAAAlaEwAACVsTAAAJXBMAAAldEwAACV4TAAAJXxMAAAlgEwAACWETAAAJYhMAAAljEwAADQ0H7wUAAAABAAAABAAAAAQKSW5rUG9pbnRWMQIAAAAJZBMAAAllEwAACWYTAAAJZxMAAAfxBQAAAAEAAABAAAAABApJbmtQb2ludFYxAgAAAAloEwAACWkTAAAJahMAAAlrEwAACWwTAAAJbRMAAAluEwAACW8TAAAJcBMAAAlxEwAACXITAAAJcxMAAAl0EwAACXUTAAAJdhMAAAl3EwAACXgTAAAJeRMAAAl6EwAACXsTAAAJfBMAAAl9EwAACX4TAAAJfxMAAAmAEwAACYETAAAJghMAAAmDEwAACYQTAAAJhRMAAAmGEwAACYcTAAAJiBMAAAmJEwAACYoTAAANHQfzBQAAAAEAAABAAAAABApJbmtQb2ludFYxAgAAAAmLEwAACYwTAAAJjRMAAAmOEwAACY8TAAAJkBMAAAmREwAACZITAAAJkxMAAAmUEwAACZUTAAAJlhMAAAmXEwAACZgTAAAJmRMAAAmaEwAACZsTAAAJnBMAAAmdEwAACZ4TAAAJnxMAAAmgEwAACaETAAAJohMAAAmjEwAACaQTAAAJpRMAAAmmEwAACacTAAAJqBMAAAmpEwAACaoTAAAJqxMAAAmsEwAADR4H9QUAAAABAAAAIAAAAAQKSW5rUG9pbnRWMQIAAAAJrRMAAAmuEwAACa8TAAAJsBMAAAmxEwAACbITAAAJsxMAAAm0EwAACbUTAAAJthMAAAm3EwAACbgTAAAJuRMAAAm6EwAACbsTAAAJvBMAAAm9EwAACb4TAAAJvxMAAAnAEwAACcETAAAJwhMAAAnDEwAACcQTAAAJxRMAAAnGEwAACccTAAAJyBMAAAnJEwAACcoTAAANAgf3BQAAAAEAAAAQAAAABApJbmtQb2ludFYxAgAAAAnLEwAACcwTAAAJzRMAAAnOEwAACc8TAAAJ0BMAAAnREwAACdITAAAJ0xMAAAnUEwAACdUTAAAJ1hMAAAnXEwAADQMH+QUAAAABAAAAEAAAAAQKSW5rUG9pbnRWMQIAAAAJ2BMAAAnZEwAACdoTAAAJ2xMAAAncEwAACd0TAAAJ3hMAAAnfEwAACeATAAAJ4RMAAAniEwAACeMTAAAJ5BMAAAnlEwAADQIH+wUAAAABAAAAIAAAAAQKSW5rUG9pbnRWMQIAAAAJ5hMAAAnnEwAACegTAAAJ6RMAAAnqEwAACesTAAAJ7BMAAAntEwAACe4TAAAJ7xMAAAnwEwAACfETAAAJ8hMAAAnzEwAACfQTAAAJ9RMAAAn2EwAACfcTAAAJ+BMAAAn5EwAACfoTAAAJ+xMAAAn8EwAACf0TAAAJ/hMAAAn/EwAACQAUAAAJARQAAAkCFAAACQMUAAAJBBQAAAoH/QUAAAABAAAAEAAAAAQKSW5rUG9pbnRWMQIAAAAJBRQAAAkGFAAACQcUAAAJCBQAAAkJFAAACQoUAAAJCxQAAAkMFAAACQ0UAAAJDhQAAA0GB/8FAAAAAQAAAAgAAAAECklua1BvaW50VjECAAAACQ8UAAAJEBQAAAkRFAAACRIUAAAJExQAAAkUFAAACRUUAAAJFhQAAAcBBgAAAAEAAABAAAAABApJbmtQb2ludFYxAgAAAAkXFAAACRgUAAAJGRQAAAkaFAAACRsUAAAJHBQAAAkdFAAACR4UAAAJHxQAAAkgFAAACSEUAAAJIhQAAAkjFAAACSQUAAAJJRQAAAkmFAAACScUAAAJKBQAAAkpFAAACSoUAAAJKxQAAAksFAAACS0UAAAJLhQAAAkvFAAACTAUAAAJMRQAAAkyFAAACTMUAAAJNBQAAAk1FAAACTYUAAAJNxQAAAk4FAAACTkUAAANHQcDBgAAAAEAAABAAAAABApJbmtQb2ludFYxAgAAAAk6FAAACTsUAAAJPBQAAAk9FAAACT4UAAAJPxQAAAlAFAAACUEUAAAJQhQAAAlDFAAACUQUAAAJRRQAAAlGFAAACUcUAAAJSBQAAAlJFAAACUoUAAAJSxQAAAlMFAAACU0UAAAJThQAAAlPFAAACVAUAAAJURQAAAlSFAAACVMUAAAJVBQAAAlVFAAACVYUAAAJVxQAAAlYFAAACVkUAAAJWhQAAAlbFAAADR4HBQYAAAABAAAACAAAAAQKSW5rUG9pbnRWMQIAAAAJXBQAAAldFAAACV4UAAAJXxQAAAlgFAAACWEUAAAJYhQAAAljFAAABwcGAAAAAQAAAEAAAAAECklua1BvaW50VjECAAAACWQUAAAJZRQAAAlmFAAACWcUAAAJaBQAAAlpFAAACWoUAAAJaxQAAAlsFAAACW0UAAAJbhQAAAlvFAAACXAUAAAJcRQAAAlyFAAACXMUAAAJdBQAAAl1FAAACXYUAAAJdxQAAAl4FAAACXkUAAAJehQAAAl7FAAACXwUAAAJfRQAAAl+FAAACX8UAAAJgBQAAAmBFAAACYIUAAAJgxQAAAmEFAAACYUUAAAJhhQAAAmHFAAACYgUAAAJiRQAAAmKFAAACYsUAAAJjBQAAAmNFAAACY4UAAAJjxQAAAmQFAAACZEUAAAJkhQAAAmTFAAACZQUAAAJlRQAAAmWFAAACZcUAAAJmBQAAA0LBwkGAAAAAQAAAEAAAAAECklua1BvaW50VjECAAAACZkUAAAJmhQAAAmbFAAACZwUAAAJnRQAAAmeFAAACZ8UAAAJoBQAAAmhFAAACaIUAAAJoxQAAAmkFAAACaUUAAAJphQAAAmnFAAACagUAAAJqRQAAAmqFAAACasUAAAJrBQAAAmtFAAACa4UAAAJrxQAAAmwFAAACbEUAAAJshQAAAmzFAAACbQUAAAJtRQAAAm2FAAACbcUAAAJuBQAAAm5FAAACboUAAAJuxQAAAm8FAAACb0UAAAJvhQAAAm/FAAACcAUAAAJwRQAAAnCFAAACcMUAAAJxBQAAAnFFAAACcYUAAAJxxQAAAnIFAAADRAHCwYAAAABAAAAIAAAAAQKSW5rUG9pbnRWMQIAAAAJyRQAAAnKFAAACcsUAAAJzBQAAAnNFAAACc4UAAAJzxQAAAnQFAAACdEUAAAJ0hQAAAnTFAAACdQUAAAJ1RQAAAnWFAAACdcUAAAJ2BQAAAnZFAAACdoUAAANDgcNBgAAAAEAAAAgAAAABApJbmtQb2ludFYxAgAAAAnbFAAACdwUAAAJ3RQAAAneFAAACd8UAAAJ4BQAAAnhFAAACeIUAAAJ4xQAAAnkFAAACeUUAAAJ5hQAAAnnFAAACegUAAAJ6RQAAAnqFAAACesUAAANDwcPBgAAAAEAAAAgAAAABApJbmtQb2ludFYxAgAAAAnsFAAACe0UAAAJ7hQAAAnvFAAACfAUAAAJ8RQAAAnyFAAACfMUAAAJ9BQAAAn1FAAACfYUAAAJ9xQAAAn4FAAACfkUAAAJ+hQAAAn7FAAACfwUAAAJ/RQAAAn+FAAACf8UAAAJABUAAAkBFQAACQIVAAAJAxUAAAkEFQAACQUVAAAJBhUAAAkHFQAADQQHEQYAAAABAAAAIAAAAAQKSW5rUG9pbnRWMQIAAAAJCBUAAAkJFQAACQoVAAAJCxUAAAkMFQAACQ0VAAAJDhUAAAkPFQAACRAVAAAJERUAAAkSFQAACRMVAAAJFBUAAAkVFQAACRYVAAAJFxUAAAkYFQAACRkVAAAJGhUAAAkbFQAACRwVAAAJHRUAAAkeFQAACR8VAAAJIBUAAAkhFQAACSIVAAANBQcTBgAAAAEAAAAgAAAABApJbmtQb2ludFYxAgAAAAkjFQAACSQVAAAJJRUAAAkmFQAACScVAAAJKBUAAAkpFQAACSoVAAAJKxUAAAksFQAACS0VAAAJLhUAAAkvFQAACTAVAAAJMRUAAAkyFQAACTMVAAANDwcVBgAAAAEAAABAAAAABApJbmtQb2ludFYxAgAAAAk0FQAACTUVAAAJNhUAAAk3FQAACTgVAAAJORUAAAk6FQAACTsVAAAJPBUAAAk9FQAACT4VAAAJPxUAAAlAFQAACUEVAAAJQhUAAAlDFQAACUQVAAAJRRUAAAlGFQAACUcVAAAJSBUAAAlJFQAACUoVAAAJSxUAAAlMFQAACU0VAAAJThUAAAlPFQAACVAVAAAJURUAAAlSFQAACVMVAAAJVBUAAAlVFQAACVYVAAAJVxUAAAlYFQAACVkVAAAJWhUAAAlbFQAADRgHFwYAAAABAAAAQAAAAAQKSW5rUG9pbnRWMQIAAAAJXBUAAAldFQAACV4VAAAJXxUAAAlgFQAACWEVAAAJYhUAAAljFQAACWQVAAAJZRUAAAlmFQAACWcVAAAJaBUAAAlpFQAACWoVAAAJaxUAAAlsFQAACW0VAAAJbhUAAAlvFQAACXAVAAAJcRUAAAlyFQAACXMVAAAJdBUAAAl1FQAACXYVAAAJdxUAAAl4FQAACXkVAAAJehUAAAl7FQAACXwVAAAJfRUAAAl+FQAACX8VAAAJgBUAAAmBFQAACYIVAAAJgxUAAAmEFQAACYUVAAAJhhUAAAmHFQAACYgVAAAJiRUAAAmKFQAACYsVAAANEAcZBgAAAAEAAABAAAAABApJbmtQb2ludFYxAgAAAAmMFQAACY0VAAAJjhUAAAmPFQAACZAVAAAJkRUAAAmSFQAACZMVAAAJlBUAAAmVFQAACZYVAAAJlxUAAAmYFQAACZkVAAAJmhUAAAmbFQAACZwVAAAJnRUAAAmeFQAACZ8VAAAJoBUAAAmhFQAACaIVAAAJoxUAAAmkFQAACaUVAAAJphUAAAmnFQAACagVAAAJqRUAAAmqFQAACasVAAAJrBUAAAmtFQAACa4VAAAJrxUAAAmwFQAADRsHGwYAAAABAAAAEAAAAAQKSW5rUG9pbnRWMQIAAAAJsRUAAAmyFQAACbMVAAAJtBUAAAm1FQAACbYVAAAJtxUAAAm4FQAACbkVAAAJuhUAAA0GBx0GAAAAAQAAACAAAAAECklua1BvaW50VjECAAAACbsVAAAJvBUAAAm9FQAACb4VAAAJvxUAAAnAFQAACcEVAAAJwhUAAAnDFQAACcQVAAAJxRUAAAnGFQAACccVAAAJyBUAAAnJFQAACcoVAAAJyxUAAAnMFQAACc0VAAAJzhUAAAnPFQAACdAVAAANCgcfBgAAAAEAAAAIAAAABApJbmtQb2ludFYxAgAAAAnRFQAACdIVAAAJ0xUAAAnUFQAACdUVAAAJ1hUAAAnXFQAACgchBgAAAAEAAABAAAAABApJbmtQb2ludFYxAgAAAAnYFQAACdkVAAAJ2hUAAAnbFQAACdwVAAAJ3RUAAAneFQAACd8VAAAJ4BUAAAnhFQAACeIVAAAJ4xUAAAnkFQAACeUVAAAJ5hUAAAnnFQAACegVAAAJ6RUAAAnqFQAACesVAAAJ7BUAAAntFQAACe4VAAAJ7xUAAAnwFQAACfEVAAAJ8hUAAAnzFQAACfQVAAAJ9RUAAAn2FQAACfcVAAAJ+BUAAAn5FQAADR4HIwYAAAABAAAAIAAAAAQKSW5rUG9pbnRWMQIAAAAJ+hUAAAn7FQAACfwVAAAJ/RUAAAn+FQAACf8VAAAJABYAAAkBFgAACQIWAAAJAxYAAAkEFgAACQUWAAAJBhYAAAkHFgAACQgWAAAJCRYAAAkKFgAACQsWAAAJDBYAAAkNFgAACQ4WAAAJDxYAAAkQFgAACREWAAAJEhYAAAkTFgAACRQWAAANBQclBgAAAAEAAAAQAAAABApJbmtQb2ludFYxAgAAAAkVFgAACRYWAAAJFxYAAAkYFgAACRkWAAAJGhYAAAkbFgAACRwWAAAJHRYAAA0HBycGAAAAAQAAABAAAAAECklua1BvaW50VjECAAAACR4WAAAJHxYAAAkgFgAACSEWAAAJIhYAAAkjFgAACSQWAAAJJRYAAAkmFgAACScWAAAJKBYAAAkpFgAACSoWAAANAwcpBgAAAAEAAABAAAAABApJbmtQb2ludFYxAgAAAAkrFgAACSwWAAAJLRYAAAkuFgAACS8WAAAJMBYAAAkxFgAACTIWAAAJMxYAAAk0FgAACTUWAAAJNhYAAAk3FgAACTgWAAAJORYAAAk6FgAACTsWAAAJPBYAAAk9FgAACT4WAAAJPxYAAAlAFgAACUEWAAAJQhYAAAlDFgAACUQWAAAJRRYAAAlGFgAACUcWAAAJSBYAAAlJFgAACUoWAAAJSxYAAAlMFgAACU0WAAAJThYAAAlPFgAACVAWAAAJURYAAAlSFgAACVMWAAAJVBYAAAlVFgAACVYWAAAJVxYAAAlYFgAACVkWAAAJWhYAAAlbFgAACVwWAAAJXRYAAAleFgAACV8WAAAJYBYAAAlhFgAACWIWAAAJYxYAAAlkFgAACWUWAAAJZhYAAA0EBysGAAAAAQAAABAAAAAECklua1BvaW50VjECAAAACWcWAAAJaBYAAAlpFgAACWoWAAAJaxYAAAlsFgAACW0WAAAJbhYAAAlvFgAACXAWAAAJcRYAAAlyFgAADQQHLQYAAAABAAAAEAAAAAQKSW5rUG9pbnRWMQIAAAAJcxYAAAl0FgAACXUWAAAJdhYAAAl3FgAACXgWAAAJeRYAAAl6FgAACXsWAAAJfBYAAAl9FgAACX4WAAANBAcvBgAAAAEAAABAAAAABApJbmtQb2ludFYxAgAAAAl/FgAACYAWAAAJgRYAAAmCFgAACYMWAAAJhBYAAAmFFgAACYYWAAAJhxYAAAmIFgAACYkWAAAJihYAAAmLFgAACYwWAAAJjRYAAAmOFgAACY8WAAAJkBYAAAmRFgAACZIWAAAJkxYAAAmUFgAACZUWAAAJlhYAAAmXFgAACZgWAAAJmRYAAAmaFgAACZsWAAAJnBYAAAmdFgAACZ4WAAAJnxYAAAmgFgAACaEWAAAJohYAAAmjFgAACaQWAAAJpRYAAAmmFgAACacWAAAJqBYAAAmpFgAACaoWAAAJqxYAAAmsFgAADRIHMQYAAAABAAAAEAAAAAQKSW5rUG9pbnRWMQIAAAAJrRYAAAmuFgAACa8WAAAJsBYAAAmxFgAACbIWAAAJsxYAAAm0FgAACbUWAAANBwczBgAAAAEAAAAQAAAABApJbmtQb2ludFYxAgAAAAm2FgAACbcWAAAJuBYAAAm5FgAACboWAAAJuxYAAAm8FgAACb0WAAAJvhYAAA0HBzUGAAAAAQAAAAgAAAAECklua1BvaW50VjECAAAACb8WAAAJwBYAAAnBFgAACcIWAAAJwxYAAAnEFgAACcUWAAAJxhYAAAc3BgAAAAEAAAAQAAAABApJbmtQb2ludFYxAgAAAAnHFgAACcgWAAAJyRYAAAnKFgAACcsWAAAJzBYAAAnNFgAACc4WAAAJzxYAAAnQFgAADQYHOQYAAAABAAAAIAAAAAQKSW5rUG9pbnRWMQIAAAAJ0RYAAAnSFgAACdMWAAAJ1BYAAAnVFgAACdYWAAAJ1xYAAAnYFgAACdkWAAAJ2hYAAAnbFgAACdwWAAAJ3RYAAAneFgAACd8WAAAJ4BYAAAnhFgAACeIWAAAJ4xYAAAnkFgAACeUWAAAJ5hYAAAnnFgAACegWAAAJ6RYAAAnqFgAADQYHOwYAAAABAAAAEAAAAAQKSW5rUG9pbnRWMQIAAAAJ6xYAAAnsFgAACe0WAAAJ7hYAAAnvFgAACfAWAAAJ8RYAAAnyFgAACfMWAAAJ9BYAAAn1FgAACfYWAAANBAc9BgAAAAEAAAAQAAAABApJbmtQb2ludFYxAgAAAAn3FgAACfgWAAAJ+RYAAAn6FgAACfsWAAAJ/BYAAAn9FgAACf4WAAAJ/xYAAA0HBz8GAAAAAQAAABAAAAAECklua1BvaW50VjECAAAACQAXAAAJARcAAAkCFwAACQMXAAAJBBcAAAkFFwAACQYXAAAJBxcAAAkIFwAADQcHQQYAAAABAAAACAAAAAQKSW5rUG9pbnRWMQIAAAAJCRcAAAkKFwAACQsXAAAJDBcAAAkNFwAACQ4XAAAJDxcAAAkQFwAAB0MGAAAAAQAAAEAAAAAECklua1BvaW50VjECAAAACREXAAAJEhcAAAkTFwAACRQXAAAJFRcAAAkWFwAACRcXAAAJGBcAAAkZFwAACRoXAAAJGxcAAAkcFwAACR0XAAAJHhcAAAkfFwAACSAXAAAJIRcAAAkiFwAACSMXAAAJJBcAAAklFwAACSYXAAAJJxcAAAkoFwAACSkXAAAJKhcAAAkrFwAACSwXAAAJLRcAAAkuFwAACS8XAAAJMBcAAAkxFwAACTIXAAAJMxcAAAk0FwAACTUXAAAJNhcAAAk3FwAACTgXAAAJORcAAAk6FwAACTsXAAAJPBcAAAk9FwAACT4XAAAJPxcAAAlAFwAACUEXAAANDwdFBgAAAAEAAAAQAAAABApJbmtQb2ludFYxAgAAAAlCFwAACUMXAAAJRBcAAAlFFwAACUYXAAAJRxcAAAlIFwAACUkXAAAJShcAAAlLFwAACUwXAAAJTRcAAAlOFwAACU8XAAAJUBcAAAoHRwYAAAABAAAAEAAAAAQKSW5rUG9pbnRWMQIAAAAJURcAAAlSFwAACVMXAAAJVBcAAAlVFwAACVYXAAAJVxcAAAlYFwAACVkXAAAJWhcAAAlbFwAACVwXAAAJXRcAAAleFwAACV8XAAAJYBcAAAdJBgAAAAEAAABAAAAABApJbmtQb2ludFYxAgAAAAlhFwAACWIXAAAJYxcAAAlkFwAACWUXAAAJZhcAAAlnFwAACWgXAAAJaRcAAAlqFwAACWsXAAAJbBcAAAltFwAACW4XAAAJbxcAAAlwFwAACXEXAAAJchcAAAlzFwAACXQXAAAJdRcAAAl2FwAACXcXAAAJeBcAAAl5FwAACXoXAAAJexcAAAl8FwAACX0XAAAJfhcAAAl/FwAACYAXAAAJgRcAAAmCFwAACYMXAAAJhBcAAAmFFwAACYYXAAAJhxcAAAmIFwAACYkXAAAJihcAAAmLFwAACYwXAAAJjRcAAAmOFwAACY8XAAAJkBcAAAmRFwAACZIXAAAJkxcAAAmUFwAACZUXAAAJlhcAAAmXFwAACZgXAAAJmRcAAAmaFwAADQYHSwYAAAABAAAAEAAAAAQKSW5rUG9pbnRWMQIAAAAJmxcAAAmcFwAACZ0XAAAJnhcAAAmfFwAACaAXAAAJoRcAAAmiFwAACaMXAAAJpBcAAA0GB00GAAAAAQAAABAAAAAECklua1BvaW50VjECAAAACaUXAAAJphcAAAmnFwAACagXAAAJqRcAAAmqFwAACasXAAAJrBcAAAmtFwAACa4XAAANBgdPBgAAAAEAAABAAAAABApJbmtQb2ludFYxAgAAAAmvFwAACbAXAAAJsRcAAAmyFwAACbMXAAAJtBcAAAm1FwAACbYXAAAJtxcAAAm4FwAACbkXAAAJuhcAAAm7FwAACbwXAAAJvRcAAAm+FwAACb8XAAAJwBcAAAnBFwAACcIXAAAJwxcAAAnEFwAACcUXAAAJxhcAAAnHFwAACcgXAAAJyRcAAAnKFwAACcsXAAAJzBcAAAnNFwAACc4XAAAJzxcAAAnQFwAACdEXAAAJ0hcAAAnTFwAACdQXAAAJ1RcAAA0ZB1EGAAAAAQAAAEAAAAAECklua1BvaW50VjECAAAACdYXAAAJ1xcAAAnYFwAACdkXAAAJ2hcAAAnbFwAACdwXAAAJ3RcAAAneFwAACd8XAAAJ4BcAAAnhFwAACeIXAAAJ4xcAAAnkFwAACeUXAAAJ5hcAAAnnFwAACegXAAAJ6RcAAAnqFwAACesXAAAJ7BcAAAntFwAACe4XAAAJ7xcAAAnwFwAACfEXAAAJ8hcAAAnzFwAACfQXAAAJ9RcAAAn2FwAACfcXAAAJ+BcAAAn5FwAACfoXAAAJ+xcAAAn8FwAACf0XAAANGAdTBgAAAAEAAAAQAAAABApJbmtQb2ludFYxAgAAAAn+FwAACf8XAAAJABgAAAkBGAAACQIYAAAJAxgAAAkEGAAACQUYAAAJBhgAAAkHGAAACQgYAAAJCRgAAAkKGAAACQsYAAAJDBgAAAkNGAAAB1UGAAAAAQAAAAQAAAAECklua1BvaW50VjECAAAACQ4YAAAJDxgAAA0CB1cGAAAAAQAAACAAAAAECklua1BvaW50VjECAAAACRAYAAAJERgAAAkSGAAACRMYAAAJFBgAAAkVGAAACRYYAAAJFxgAAAkYGAAACRkYAAAJGhgAAAkbGAAACRwYAAAJHRgAAAkeGAAACR8YAAAJIBgAAAkhGAAACSIYAAAJIxgAAAkkGAAACSUYAAAJJhgAAAknGAAACSgYAAAJKRgAAAkqGAAACSsYAAAJLBgAAAktGAAACS4YAAAJLxgAAAdZBgAAAAEAAABAAAAABApJbmtQb2ludFYxAgAAAAkwGAAACTEYAAAJMhgAAAkzGAAACTQYAAAJNRgAAAk2GAAACTcYAAAJOBgAAAk5GAAACToYAAAJOxgAAAk8GAAACT0YAAAJPhgAAAk/GAAACUAYAAAJQRgAAAlCGAAACUMYAAAJRBgAAAlFGAAACUYYAAAJRxgAAAlIGAAACUkYAAAJShgAAAlLGAAACUwYAAAJTRgAAAlOGAAACU8YAAAJUBgAAAlRGAAACVIYAAAJUxgAAAlUGAAADRsHWwYAAAABAAAAIAAAAAQKSW5rUG9pbnRWMQIAAAAJVRgAAAlWGAAACVcYAAAJWBgAAAlZGAAACVoYAAAJWxgAAAlcGAAACV0YAAAJXhgAAAlfGAAACWAYAAAJYRgAAAliGAAACWMYAAAJZBgAAAllGAAACWYYAAANDgddBgAAAAEAAAAgAAAABApJbmtQb2ludFYxAgAAAAlnGAAACWgYAAAJaRgAAAlqGAAACWsYAAAJbBgAAAltGAAACW4YAAAJbxgAAAlwGAAACXEYAAAJchgAAAlzGAAACXQYAAAJdRgAAAl2GAAACXcYAAAJeBgAAAl5GAAACXoYAAAJexgAAAl8GAAACX0YAAAJfhgAAAl/GAAACYAYAAANBgdfBgAAAAEAAAAgAAAABApJbmtQb2ludFYxAgAAAAmBGAAACYIYAAAJgxgAAAmEGAAACYUYAAAJhhgAAAmHGAAACYgYAAAJiRgAAAmKGAAACYsYAAAJjBgAAAmNGAAACY4YAAAJjxgAAAmQGAAACZEYAAAJkhgAAAmTGAAACZQYAAAJlRgAAAmWGAAACZcYAAAJmBgAAAmZGAAACZoYAAAJmxgAAAmcGAAACZ0YAAAJnhgAAAmfGAAACgdhBgAAAAEAAABAAAAABApJbmtQb2ludFYxAgAAAAmgGAAACaEYAAAJohgAAAmjGAAACaQYAAAJpRgAAAmmGAAACacYAAAJqBgAAAmpGAAACaoYAAAJqxgAAAmsGAAACa0YAAAJrhgAAAmvGAAACbAYAAAJsRgAAAmyGAAACbMYAAAJtBgAAAm1GAAACbYYAAAJtxgAAAm4GAAACbkYAAAJuhgAAAm7GAAACbwYAAAJvRgAAAm+GAAACb8YAAAJwBgAAAnBGAAACcIYAAAJwxgAAAnEGAAACcUYAAAJxhgAAAnHGAAACcgYAAAJyRgAAAnKGAAACcsYAAAJzBgAAA0TB2MGAAAAAQAAAAgAAAAECklua1BvaW50VjECAAAACc0YAAAJzhgAAAnPGAAACdAYAAAJ0RgAAAnSGAAACdMYAAAJ1BgAAAdlBgAAAAEAAAAgAAAABApJbmtQb2ludFYxAgAAAAnVGAAACdYYAAAJ1xgAAAnYGAAACdkYAAAJ2hgAAAnbGAAACdwYAAAJ3RgAAAneGAAACd8YAAAJ4BgAAAnhGAAACeIYAAAJ4xgAAAnkGAAACeUYAAAJ5hgAAA0OB2cGAAAAAQAAACAAAAAECklua1BvaW50VjECAAAACecYAAAJ6BgAAAnpGAAACeoYAAAJ6xgAAAnsGAAACe0YAAAJ7hgAAAnvGAAACfAYAAAJ8RgAAAnyGAAACfMYAAAJ9BgAAAn1GAAACfYYAAAJ9xgAAAn4GAAACfkYAAAJ+hgAAAn7GAAACfwYAAAJ/RgAAAn+GAAACf8YAAANBwdpBgAAAAEAAAAgAAAABApJbmtQb2ludFYxAgAAAAkAGQAACQEZAAAJAhkAAAkDGQAACQQZAAAJBRkAAAkGGQAACQcZAAAJCBkAAAkJGQAACQoZAAAJCxkAAAkMGQAACQ0ZAAAJDhkAAAkPGQAACRAZAAAJERkAAAkSGQAACRMZAAAJFBkAAAkVGQAACRYZAAAJFxkAAAkYGQAACRkZAAAJGhkAAA0FB2sGAAAAAQAAACAAAAAECklua1BvaW50VjECAAAACRsZAAAJHBkAAAkdGQAACR4ZAAAJHxkAAAkgGQAACSEZAAAJIhkAAAkjGQAACSQZAAAJJRkAAAkmGQAACScZAAAJKBkAAAkpGQAACSoZAAAJKxkAAAksGQAACS0ZAAAJLhkAAAkvGQAACTAZAAANCgdtBgAAAAEAAAAQAAAABApJbmtQb2ludFYxAgAAAAkxGQAACTIZAAAJMxkAAAk0GQAACTUZAAAJNhkAAAk3GQAACTgZAAAJORkAAAk6GQAACTsZAAAJPBkAAAk9GQAACT4ZAAAJPxkAAAlAGQAAB28GAAAAAQAAACAAAAAECklua1BvaW50VjECAAAACUEZAAAJQhkAAAlDGQAACUQZAAAJRRkAAAlGGQAACUcZAAAJSBkAAAlJGQAACUoZAAAJSxkAAAlMGQAACU0ZAAAJThkAAAlPGQAACVAZAAAJURkAAAlSGQAACVMZAAAJVBkAAAlVGQAADQsHcQYAAAABAAAAQAAAAAQKSW5rUG9pbnRWMQIAAAAJVhkAAAlXGQAACVgZAAAJWRkAAAlaGQAACVsZAAAJXBkAAAldGQAACV4ZAAAJXxkAAAlgGQAACWEZAAAJYhkAAAljGQAACWQZAAAJZRkAAAlmGQAACWcZAAAJaBkAAAlpGQAACWoZAAAJaxkAAAlsGQAACW0ZAAAJbhkAAAlvGQAACXAZAAAJcRkAAAlyGQAACXMZAAAJdBkAAAl1GQAACXYZAAAJdxkAAAl4GQAACXkZAAAJehkAAAl7GQAACXwZAAAJfRkAAA0YB3MGAAAAAQAAACAAAAAECklua1BvaW50VjECAAAACX4ZAAAJfxkAAAmAGQAACYEZAAAJghkAAAmDGQAACYQZAAAJhRkAAAmGGQAACYcZAAAJiBkAAAmJGQAACYoZAAAJixkAAAmMGQAACY0ZAAAJjhkAAAmPGQAACZAZAAANDQd1BgAAAAEAAAAgAAAABApJbmtQb2ludFYxAgAAAAmRGQAACZIZAAAJkxkAAAmUGQAACZUZAAAJlhkAAAmXGQAACZgZAAAJmRkAAAmaGQAACZsZAAAJnBkAAAmdGQAACZ4ZAAAJnxkAAAmgGQAACaEZAAAJohkAAAmjGQAACaQZAAAJpRkAAAmmGQAACacZAAAJqBkAAAmpGQAADQcHdwYAAAABAAAAIAAAAAQKSW5rUG9pbnRWMQIAAAAJqhkAAAmrGQAACawZAAAJrRkAAAmuGQAACa8ZAAAJsBkAAAmxGQAACbIZAAAJsxkAAAm0GQAACbUZAAAJthkAAAm3GQAACbgZAAAJuRkAAAm6GQAACbsZAAAJvBkAAAm9GQAACb4ZAAAJvxkAAAnAGQAACcEZAAAJwhkAAA0HB3kGAAAAAQAAAEAAAAAECklua1BvaW50VjECAAAACcMZAAAJxBkAAAnFGQAACcYZAAAJxxkAAAnIGQAACckZAAAJyhkAAAnLGQAACcwZAAAJzRkAAAnOGQAACc8ZAAAJ0BkAAAnRGQAACdIZAAAJ0xkAAAnUGQAACdUZAAAJ1hkAAAnXGQAACdgZAAAJ2RkAAAnaGQAACdsZAAAJ3BkAAAndGQAACd4ZAAAJ3xkAAAngGQAACeEZAAAJ4hkAAAnjGQAADR8HewYAAAABAAAAQAAAAAQKSW5rUG9pbnRWMQIAAAAJ5BkAAAnlGQAACeYZAAAJ5xkAAAnoGQAACekZAAAJ6hkAAAnrGQAACewZAAAJ7RkAAAnuGQAACe8ZAAAJ8BkAAAnxGQAACfIZAAAJ8xkAAAn0GQAACfUZAAAJ9hkAAAn3GQAACfgZAAAJ+RkAAAn6GQAACfsZAAAJ/BkAAAn9GQAACf4ZAAAJ/xkAAAkAGgAACQEaAAAJAhoAAAkDGgAACQQaAAAJBRoAAAkGGgAACQcaAAAJCBoAAAkJGgAACQoaAAAJCxoAAAkMGgAACQ0aAAAJDhoAAA0VB30GAAAAAQAAAEAAAAAECklua1BvaW50VjECAAAACQ8aAAAJEBoAAAkRGgAACRIaAAAJExoAAAkUGgAACRUaAAAJFhoAAAkXGgAACRgaAAAJGRoAAAkaGgAACRsaAAAJHBoAAAkdGgAACR4aAAAJHxoAAAkgGgAACSEaAAAJIhoAAAkjGgAACSQaAAAJJRoAAAkmGgAACScaAAAJKBoAAAkpGgAACSoaAAAJKxoAAAksGgAACS0aAAAJLhoAAAkvGgAACTAaAAAJMRoAAAkyGgAACTMaAAAJNBoAAAk1GgAACTYaAAAJNxoAAAk4GgAACTkaAAANFQd/BgAAAAEAAAAQAAAABApJbmtQb2ludFYxAgAAAAk6GgAACTsaAAAJPBoAAAk9GgAACT4aAAAJPxoAAAlAGgAACUEaAAAJQhoAAAlDGgAACUQaAAAJRRoAAAlGGgAADQMHgQYAAAABAAAAEAAAAAQKSW5rUG9pbnRWMQIAAAAJRxoAAAlIGgAACUkaAAAJShoAAAlLGgAACUwaAAAJTRoAAAlOGgAACU8aAAAJUBoAAAlRGgAACVIaAAAJUxoAAAlUGgAACVUaAAAKB4MGAAAAAQAAACAAAAAECklua1BvaW50VjECAAAACVYaAAAJVxoAAAlYGgAACVkaAAAJWhoAAAlbGgAACVwaAAAJXRoAAAleGgAACV8aAAAJYBoAAAlhGgAACWIaAAAJYxoAAAlkGgAACWUaAAAJZhoAAAlnGgAACWgaAAAJaRoAAAlqGgAACWsaAAAJbBoAAAltGgAACW4aAAAJbxoAAAlwGgAACXEaAAANBAeFBgAAAAEAAAAgAAAABApJbmtQb2ludFYxAgAAAAlyGgAACXMaAAAJdBoAAAl1GgAACXYaAAAJdxoAAAl4GgAACXkaAAAJehoAAAl7GgAACXwaAAAJfRoAAAl+GgAACX8aAAAJgBoAAAmBGgAACYIaAAAJgxoAAAmEGgAACYUaAAAJhhoAAAmHGgAACYgaAAAJiRoAAAmKGgAACYsaAAAJjBoAAAmNGgAACY4aAAAJjxoAAAmQGgAACZEaAAAHhwYAAAABAAAAEAAAAAQKSW5rUG9pbnRWMQIAAAAJkhoAAAmTGgAACZQaAAAJlRoAAAmWGgAACZcaAAAJmBoAAAmZGgAACZoaAAAJmxoAAAmcGgAACZ0aAAAJnhoAAA0DB4kGAAAAAQAAAAgAAAAECklua1BvaW50VjECAAAACZ8aAAAJoBoAAAmhGgAACaIaAAAJoxoAAAmkGgAACaUaAAAJphoAAAeLBgAAAAEAAABAAAAABApJbmtQb2ludFYxAgAAAAmnGgAACagaAAAJqRoAAAmqGgAACasaAAAJrBoAAAmtGgAACa4aAAAJrxoAAAmwGgAACbEaAAAJshoAAAmzGgAACbQaAAAJtRoAAAm2GgAACbcaAAAJuBoAAAm5GgAACboaAAAJuxoAAAm8GgAACb0aAAAJvhoAAAm/GgAACcAaAAAJwRoAAAnCGgAACcMaAAAJxBoAAAnFGgAACcYaAAAJxxoAAAnIGgAACckaAAAJyhoAAAnLGgAACcwaAAAJzRoAAAnOGgAACc8aAAAJ0BoAAAnRGgAACdIaAAANFAeNBgAAAAEAAABAAAAABApJbmtQb2ludFYxAgAAAAnTGgAACdQaAAAJ1RoAAAnWGgAACdcaAAAJ2BoAAAnZGgAACdoaAAAJ2xoAAAncGgAACd0aAAAJ3hoAAAnfGgAACeAaAAAJ4RoAAAniGgAACeMaAAAJ5BoAAAnlGgAACeYaAAAJ5xoAAAnoGgAACekaAAAJ6hoAAAnrGgAACewaAAAJ7RoAAAnuGgAACe8aAAAJ8BoAAAnxGgAACfIaAAAJ8xoAAAn0GgAACfUaAAAJ9hoAAAn3GgAACfgaAAAJ+RoAAAn6GgAACfsaAAAJ/BoAAAn9GgAACf4aAAAJ/xoAAAkAGwAADRIHjwYAAAABAAAAQAAAAAQKSW5rUG9pbnRWMQIAAAAJARsAAAkCGwAACQMbAAAJBBsAAAkFGwAACQYbAAAJBxsAAAkIGwAACQkbAAAJChsAAAkLGwAACQwbAAAJDRsAAAkOGwAACQ8bAAAJEBsAAAkRGwAACRIbAAAJExsAAAkUGwAACRUbAAAJFhsAAAkXGwAACRgbAAAJGRsAAAkaGwAACRsbAAAJHBsAAAkdGwAACR4bAAAJHxsAAAkgGwAACSEbAAAJIhsAAAkjGwAACSQbAAAJJRsAAAkmGwAACScbAAAJKBsAAA0YB5EGAAAAAQAAABAAAAAECklua1BvaW50VjECAAAACSkbAAAJKhsAAAkrGwAACSwbAAAJLRsAAAkuGwAACS8bAAAJMBsAAAkxGwAACTIbAAAJMxsAAAk0GwAACTUbAAANAweTBgAAAAEAAABAAAAABApJbmtQb2ludFYxAgAAAAk2GwAACTcbAAAJOBsAAAk5GwAACTobAAAJOxsAAAk8GwAACT0bAAAJPhsAAAk/GwAACUAbAAAJQRsAAAlCGwAACUMbAAAJRBsAAAlFGwAACUYbAAAJRxsAAAlIGwAACUkbAAAJShsAAAlLGwAACUwbAAAJTRsAAAlOGwAACU8bAAAJUBsAAAlRGwAACVIbAAAJUxsAAAlUGwAACVUbAAAJVhsAAAlXGwAACVgbAAAJWRsAAAlaGwAACVsbAAAJXBsAAA0ZB5UGAAAAAQAAABAAAAAECklua1BvaW50VjECAAAACV0bAAAJXhsAAAlfGwAACWAbAAAJYRsAAAliGwAACWMbAAAJZBsAAAllGwAACWYbAAANBgeXBgAAAAEAAAAgAAAABApJbmtQb2ludFYxAgAAAAlnGwAACWgbAAAJaRsAAAlqGwAACWsbAAAJbBsAAAltGwAACW4bAAAJbxsAAAlwGwAACXEbAAAJchsAAAlzGwAACXQbAAAJdRsAAAl2GwAACXcbAAAJeBsAAAl5GwAACXobAAAJexsAAAl8GwAACX0bAAAJfhsAAA0IB5kGAAAAAQAAABAAAAAECklua1BvaW50VjECAAAACX8bAAAJgBsAAAmBGwAACYIbAAAJgxsAAAmEGwAACYUbAAAJhhsAAAmHGwAACYgbAAAJiRsAAAmKGwAACYsbAAAJjBsAAAmNGwAACgebBgAAAAEAAACAAAAABApJbmtQb2ludFYxAgAAAAmOGwAACY8bAAAJkBsAAAmRGwAACZIbAAAJkxsAAAmUGwAACZUbAAAJlhsAAAmXGwAACZgbAAAJmRsAAAmaGwAACZsbAAAJnBsAAAmdGwAACZ4bAAAJnxsAAAmgGwAACaEbAAAJohsAAAmjGwAACaQbAAAJpRsAAAmmGwAACacbAAAJqBsAAAmpGwAACaobAAAJqxsAAAmsGwAACa0bAAAJrhsAAAmvGwAACbAbAAAJsRsAAAmyGwAACbMbAAAJtBsAAAm1GwAACbYbAAAJtxsAAAm4GwAACbkbAAAJuhsAAAm7GwAACbwbAAAJvRsAAAm+GwAACb8bAAAJwBsAAAnBGwAACcIbAAAJwxsAAAnEGwAACcUbAAAJxhsAAAnHGwAACcgbAAAJyRsAAAnKGwAACcsbAAAJzBsAAAnNGwAACc4bAAAJzxsAAAnQGwAACdEbAAAJ0hsAAAnTGwAACdQbAAAJ1RsAAAnWGwAACdcbAAANNgedBgAAAAEAAACAAAAABApJbmtQb2ludFYxAgAAAAnYGwAACdkbAAAJ2hsAAAnbGwAACdwbAAAJ3RsAAAneGwAACd8bAAAJ4BsAAAnhGwAACeIbAAAJ4xsAAAnkGwAACeUbAAAJ5hsAAAnnGwAACegbAAAJ6RsAAAnqGwAACesbAAAJ7BsAAAntGwAACe4bAAAJ7xsAAAnwGwAACfEbAAAJ8hsAAAnzGwAACfQbAAAJ9RsAAAn2GwAACfcbAAAJ+BsAAAn5GwAACfobAAAJ+xsAAAn8GwAACf0bAAAJ/hsAAAn/GwAACQAcAAAJARwAAAkCHAAACQMcAAAJBBwAAAkFHAAACQYcAAAJBxwAAAkIHAAACQkcAAAJChwAAAkLHAAACQwcAAAJDRwAAAkOHAAACQ8cAAAJEBwAAAkRHAAACRIcAAAJExwAAAkUHAAACRUcAAAJFhwAAAkXHAAACRgcAAAJGRwAAAkaHAAACRscAAAJHBwAAAkdHAAACR4cAAAJHxwAAAkgHAAACSEcAAAJIhwAAAkjHAAACSQcAAAJJRwAAAkmHAAACSccAAAJKBwAAAkpHAAACSocAAAJKxwAAAksHAAACS0cAAAJLhwAAAkvHAAACTAcAAAJMRwAAAkyHAAACTMcAAAJNBwAAAk1HAAACTYcAAAJNxwAAA0gB58GAAAAAQAAAIAAAAAECklua1BvaW50VjECAAAACTgcAAAJORwAAAk6HAAACTscAAAJPBwAAAk9HAAACT4cAAAJPxwAAAlAHAAACUEcAAAJQhwAAAlDHAAACUQcAAAJRRwAAAlGHAAACUccAAAJSBwAAAlJHAAACUocAAAJSxwAAAlMHAAACU0cAAAJThwAAAlPHAAACVAcAAAJURwAAAlSHAAACVMcAAAJVBwAAAlVHAAACVYcAAAJVxwAAAlYHAAACVkcAAAJWhwAAAlbHAAACVwcAAAJXRwAAAleHAAACV8cAAAJYBwAAAlhHAAACWIcAAAJYxwAAAlkHAAACWUcAAAJZhwAAAlnHAAACWgcAAAJaRwAAAlqHAAACWscAAAJbBwAAAltHAAACW4cAAAJbxwAAAlwHAAACXEcAAAJchwAAAlzHAAACXQcAAAJdRwAAAl2HAAACXccAAAJeBwAAAl5HAAACXocAAAJexwAAAl8HAAACX0cAAAJfhwAAAl/HAAACYAcAAAJgRwAAAmCHAAACYMcAAAJhBwAAAmFHAAACYYcAAAJhxwAAAmIHAAACYkcAAAJihwAAAmLHAAACYwcAAAJjRwAAAmOHAAACY8cAAAJkBwAAAmRHAAADSYHoQYAAAABAAAAEAAAAAQKSW5rUG9pbnRWMQIAAAAJkhwAAAmTHAAACZQcAAAJlRwAAAmWHAAACZccAAAJmBwAAAmZHAAACZocAAAJmxwAAA0GB6MGAAAAAQAAABAAAAAECklua1BvaW50VjECAAAACZwcAAAJnRwAAAmeHAAACZ8cAAAJoBwAAAmhHAAACaIcAAAJoxwAAAmkHAAADQcHpQYAAAABAAAAIAAAAAQKSW5rUG9pbnRWMQIAAAAJpRwAAAmmHAAACaccAAAJqBwAAAmpHAAACaocAAAJqxwAAAmsHAAACa0cAAAJrhwAAAmvHAAACbAcAAAJsRwAAAmyHAAACbMcAAAJtBwAAAm1HAAACbYcAAAJtxwAAAm4HAAACbkcAAANCwenBgAAAAEAAAAIAAAABApJbmtQb2ludFYxAgAAAAm6HAAACbscAAAJvBwAAAm9HAAACb4cAAANAwepBgAAAAEAAABAAAAABApJbmtQb2ludFYxAgAAAAm/HAAACcAcAAAJwRwAAAnCHAAACcMcAAAJxBwAAAnFHAAACcYcAAAJxxwAAAnIHAAACckcAAAJyhwAAAnLHAAACcwcAAAJzRwAAAnOHAAACc8cAAAJ0BwAAAnRHAAACdIcAAAJ0xwAAAnUHAAACdUcAAAJ1hwAAAnXHAAACdgcAAAJ2RwAAAnaHAAACdscAAAJ3BwAAAndHAAACd4cAAAJ3xwAAAngHAAACeEcAAANHQerBgAAAAEAAABAAAAABApJbmtQb2ludFYxAgAAAAniHAAACeMcAAAJ5BwAAAnlHAAACeYcAAAJ5xwAAAnoHAAACekcAAAJ6hwAAAnrHAAACewcAAAJ7RwAAAnuHAAACe8cAAAJ8BwAAAnxHAAACfIcAAAJ8xwAAAn0HAAACfUcAAAJ9hwAAAn3HAAACfgcAAAJ+RwAAAn6HAAACfscAAAJ/BwAAAn9HAAACf4cAAAJ/xwAAAkAHQAACQEdAAAJAh0AAAkDHQAACQQdAAAJBR0AAAkGHQAACQcdAAANGgetBgAAAAEAAAAAAgAABApJbmtQb2ludFYxAgAAAAkIHQAACQkdAAAJCh0AAAkLHQAACQwdAAAJDR0AAAkOHQAACQ8dAAAJEB0AAAkRHQAACRIdAAAJEx0AAAkUHQAACRUdAAAJFh0AAAkXHQAACRgdAAAJGR0AAAkaHQAACRsdAAAJHB0AAAkdHQAACR4dAAAJHx0AAAkgHQAACSEdAAAJIh0AAAkjHQAACSQdAAAJJR0AAAkmHQAACScdAAAJKB0AAAkpHQAACSodAAAJKx0AAAksHQAACS0dAAAJLh0AAAkvHQAACTAdAAAJMR0AAAkyHQAACTMdAAAJNB0AAAk1HQAACTYdAAAJNx0AAAk4HQAACTkdAAAJOh0AAAk7HQAACTwdAAAJPR0AAAk+HQAACT8dAAAJQB0AAAlBHQAACUIdAAAJQx0AAAlEHQAACUUdAAAJRh0AAAlHHQAACUgdAAAJSR0AAAlKHQAACUsdAAAJTB0AAAlNHQAACU4dAAAJTx0AAAlQHQAACVEdAAAJUh0AAAlTHQAACVQdAAAJVR0AAAlWHQAACVcdAAAJWB0AAAlZHQAACVodAAAJWx0AAAlcHQAACV0dAAAJXh0AAAlfHQAACWAdAAAJYR0AAAliHQAACWMdAAAJZB0AAAllHQAACWYdAAAJZx0AAAloHQAACWkdAAAJah0AAAlrHQAACWwdAAAJbR0AAAluHQAACW8dAAAJcB0AAAlxHQAACXIdAAAJcx0AAAl0HQAACXUdAAAJdh0AAAl3HQAACXgdAAAJeR0AAAl6HQAACXsdAAAJfB0AAAl9HQAACX4dAAAJfx0AAAmAHQAACYEdAAAJgh0AAAmDHQAACYQdAAAJhR0AAAmGHQAACYcdAAAJiB0AAAmJHQAACYodAAAJix0AAAmMHQAACY0dAAAJjh0AAAmPHQAACZAdAAAJkR0AAAmSHQAACZMdAAAJlB0AAAmVHQAACZYdAAAJlx0AAAmYHQAACZkdAAAJmh0AAAmbHQAACZwdAAAJnR0AAAmeHQAACZ8dAAAJoB0AAAmhHQAACaIdAAAJox0AAAmkHQAACaUdAAAJph0AAAmnHQAACagdAAAJqR0AAAmqHQAACasdAAAJrB0AAAmtHQAACa4dAAAJrx0AAAmwHQAACbEdAAAJsh0AAAmzHQAACbQdAAAJtR0AAAm2HQAACbcdAAAJuB0AAAm5HQAACbodAAAJux0AAAm8HQAACb0dAAAJvh0AAAm/HQAACcAdAAAJwR0AAAnCHQAACcMdAAAJxB0AAAnFHQAACcYdAAAJxx0AAAnIHQAACckdAAAJyh0AAAnLHQAACcwdAAAJzR0AAAnOHQAACc8dAAAJ0B0AAAnRHQAACdIdAAAJ0x0AAAnUHQAACdUdAAAJ1h0AAAnXHQAACdgdAAAJ2R0AAAnaHQAACdsdAAAJ3B0AAAndHQAACd4dAAAJ3x0AAAngHQAACeEdAAAJ4h0AAAnjHQAACeQdAAAJ5R0AAAnmHQAACecdAAAJ6B0AAAnpHQAACeodAAAJ6x0AAAnsHQAACe0dAAAJ7h0AAAnvHQAACfAdAAAJ8R0AAAnyHQAACfMdAAAJ9B0AAAn1HQAACfYdAAAJ9x0AAAn4HQAACfkdAAAJ+h0AAAn7HQAACfwdAAAJ/R0AAAn+HQAACf8dAAAJAB4AAAkBHgAACQIeAAAJAx4AAAkEHgAACQUeAAAJBh4AAAkHHgAACQgeAAAJCR4AAAkKHgAACQseAAAJDB4AAAkNHgAACQ4eAAAJDx4AAAkQHgAACREeAAAJEh4AAAkTHgAACRQeAAAJFR4AAAkWHgAACRceAAAJGB4AAAkZHgAACRoeAAAJGx4AAAkcHgAACR0eAAAJHh4AAAkfHgAACSAeAAAJIR4AAAkiHgAACSMeAAAJJB4AAAklHgAACSYeAAAJJx4AAAkoHgAACSkeAAAJKh4AAAkrHgAACSweAAAJLR4AAAkuHgAACS8eAAAJMB4AAAkxHgAACTIeAAAJMx4AAAk0HgAACTUeAAAJNh4AAAk3HgAACTgeAAAJOR4AAAk6HgAACTseAAAJPB4AAAk9HgAACT4eAAAJPx4AAAlAHgAACUEeAAAJQh4AAAlDHgAACUQeAAAJRR4AAAlGHgAACUceAAAJSB4AAAlJHgAACUoeAAAJSx4AAAlMHgAACU0eAAAJTh4AAAlPHgAACVAeAAAJUR4AAAlSHgAACVMeAAAJVB4AAAlVHgAACVYeAAAJVx4AAAlYHgAACVkeAAAJWh4AAAlbHgAACVweAAAJXR4AAAleHgAACV8eAAAJYB4AAAlhHgAACWIeAAAJYx4AAAlkHgAACWUeAAAJZh4AAAlnHgAACWgeAAAJaR4AAAlqHgAACWseAAAJbB4AAAltHgAACW4eAAAJbx4AAAlwHgAACXEeAAAJch4AAAlzHgAACXQeAAAJdR4AAAl2HgAACXceAAAJeB4AAAl5HgAACXoeAAAJex4AAAl8HgAACX0eAAAJfh4AAA2JB68GAAAAAQAAAAABAAAECklua1BvaW50VjECAAAACX8eAAAJgB4AAAmBHgAACYIeAAAJgx4AAAmEHgAACYUeAAAJhh4AAAmHHgAACYgeAAAJiR4AAAmKHgAACYseAAAJjB4AAAmNHgAACY4eAAAJjx4AAAmQHgAACZEeAAAJkh4AAAmTHgAACZQeAAAJlR4AAAmWHgAACZceAAAJmB4AAAmZHgAACZoeAAAJmx4AAAmcHgAACZ0eAAAJnh4AAAmfHgAACaAeAAAJoR4AAAmiHgAACaMeAAAJpB4AAAmlHgAACaYeAAAJpx4AAAmoHgAACakeAAAJqh4AAAmrHgAACaweAAAJrR4AAAmuHgAACa8eAAAJsB4AAAmxHgAACbIeAAAJsx4AAAm0HgAACbUeAAAJth4AAAm3HgAACbgeAAAJuR4AAAm6HgAACbseAAAJvB4AAAm9HgAACb4eAAAJvx4AAAnAHgAACcEeAAAJwh4AAAnDHgAACcQeAAAJxR4AAAnGHgAACcceAAAJyB4AAAnJHgAACcoeAAAJyx4AAAnMHgAACc0eAAAJzh4AAAnPHgAACdAeAAAJ0R4AAAnSHgAACdMeAAAJ1B4AAAnVHgAACdYeAAAJ1x4AAAnYHgAACdkeAAAJ2h4AAAnbHgAACdweAAAJ3R4AAAneHgAACd8eAAAJ4B4AAAnhHgAACeIeAAAJ4x4AAAnkHgAACeUeAAAJ5h4AAAnnHgAACegeAAAJ6R4AAAnqHgAACeseAAAJ7B4AAAntHgAACe4eAAAJ7x4AAAnwHgAACfEeAAAJ8h4AAAnzHgAACfQeAAAJ9R4AAAn2HgAACfceAAAJ+B4AAAn5HgAACfoeAAAJ+x4AAAn8HgAACf0eAAAJ/h4AAAn/HgAACQAfAAAJAR8AAAkCHwAACQMfAAAJBB8AAAkFHwAACQYfAAAJBx8AAAkIHwAACQkfAAAJCh8AAAkLHwAACQwfAAAJDR8AAAkOHwAACQ8fAAAJEB8AAAkRHwAACRIfAAAJEx8AAAkUHwAACRUfAAAJFh8AAAkXHwAACRgfAAAJGR8AAAkaHwAACRsfAAAJHB8AAAkdHwAACR4fAAAJHx8AAAkgHwAACSEfAAAJIh8AAAkjHwAACSQfAAAJJR8AAAkmHwAACScfAAAJKB8AAAkpHwAACSofAAAJKx8AAAksHwAACS0fAAAJLh8AAAkvHwAACTAfAAAJMR8AAAkyHwAACTMfAAAJNB8AAAk1HwAACTYfAAAJNx8AAAk4HwAACTkfAAAJOh8AAAk7HwAACTwfAAAJPR8AAAk+HwAACT8fAAAJQB8AAAlBHwAACUIfAAAJQx8AAAlEHwAACUUfAAAJRh8AAAlHHwAACUgfAAAJSR8AAAlKHwAACUsfAAAJTB8AAAlNHwAACU4fAAAJTx8AAAlQHwAACVEfAAAJUh8AAAlTHwAACVQfAAAJVR8AAAlWHwAACVcfAAAJWB8AAAlZHwAACVofAAANJAexBgAAAAEAAABAAAAABApJbmtQb2ludFYxAgAAAAlbHwAACVwfAAAJXR8AAAleHwAACV8fAAAJYB8AAAlhHwAACWIfAAAJYx8AAAlkHwAACWUfAAAJZh8AAAlnHwAACWgfAAAJaR8AAAlqHwAACWsfAAAJbB8AAAltHwAACW4fAAAJbx8AAAlwHwAACXEfAAAJch8AAAlzHwAACXQfAAAJdR8AAAl2HwAACXcfAAAJeB8AAAl5HwAACXofAAAJex8AAAl8HwAACX0fAAAJfh8AAAl/HwAACYAfAAAJgR8AAAmCHwAADRgHswYAAAABAAAAIAAAAAQKSW5rUG9pbnRWMQIAAAAJgx8AAAmEHwAACYUfAAAJhh8AAAmHHwAACYgfAAAJiR8AAAmKHwAACYsfAAAJjB8AAAmNHwAACY4fAAAJjx8AAAmQHwAACZEfAAAJkh8AAAmTHwAACZQfAAAJlR8AAAmWHwAACZcfAAAJmB8AAAmZHwAACZofAAAJmx8AAAmcHwAACZ0fAAAJnh8AAAmfHwAACaAfAAAJoR8AAAoHtQYAAAABAAAAEAAAAAQKSW5rUG9pbnRWMQIAAAAJoh8AAAmjHwAACaQfAAAJpR8AAAmmHwAACacfAAAJqB8AAAmpHwAACaofAAAJqx8AAAmsHwAACa0fAAAJrh8AAAmvHwAACbAfAAAKB7cGAAAAAQAAACAAAAAECklua1BvaW50VjECAAAACbEfAAAJsh8AAAmzHwAACbQfAAAJtR8AAAm2HwAACbcfAAAJuB8AAAm5HwAACbofAAAJux8AAAm8HwAACb0fAAAJvh8AAAm/HwAACcAfAAAJwR8AAAnCHwAACcMfAAANDQe5BgAAAAEAAAAgAAAABApJbmtQb2ludFYxAgAAAAnEHwAACcUfAAAJxh8AAAnHHwAACcgfAAAJyR8AAAnKHwAACcsfAAAJzB8AAAnNHwAACc4fAAAJzx8AAAnQHwAACdEfAAAJ0h8AAAnTHwAACdQfAAANDwe7BgAAAAEAAAAQAAAABApJbmtQb2ludFYxAgAAAAnVHwAACdYfAAAJ1x8AAAnYHwAACdkfAAAJ2h8AAAnbHwAACdwfAAAJ3R8AAAneHwAADQYHvQYAAAABAAAAEAAAAAQKSW5rUG9pbnRWMQIAAAAJ3x8AAAngHwAACeEfAAAJ4h8AAAnjHwAACeQfAAAJ5R8AAAnmHwAACecfAAAJ6B8AAA0GB78GAAAAAQAAAEAAAAAECklua1BvaW50VjECAAAACekfAAAJ6h8AAAnrHwAACewfAAAJ7R8AAAnuHwAACe8fAAAJ8B8AAAnxHwAACfIfAAAJ8x8AAAn0HwAACfUfAAAJ9h8AAAn3HwAACfgfAAAJ+R8AAAn6HwAACfsfAAAJ/B8AAAn9HwAACf4fAAAJ/x8AAAkAIAAACQEgAAAJAiAAAAkDIAAACQQgAAAJBSAAAAkGIAAACQcgAAAJCCAAAAkJIAAACQogAAAJCyAAAAkMIAAACQ0gAAAJDiAAAAkPIAAACRAgAAAJESAAAAkSIAAACRMgAAAJFCAAAAkVIAAACRYgAAAJFyAAAAkYIAAACRkgAAANDwfBBgAAAAEAAAAIAAAABApJbmtQb2ludFYxAgAAAAkaIAAACRsgAAAJHCAAAAkdIAAACR4gAAAJHyAAAAkgIAAACgfDBgAAAAEAAABAAAAABApJbmtQb2ludFYxAgAAAAkhIAAACSIgAAAJIyAAAAkkIAAACSUgAAAJJiAAAAknIAAACSggAAAJKSAAAAkqIAAACSsgAAAJLCAAAAktIAAACS4gAAAJLyAAAAkwIAAACTEgAAAJMiAAAAkzIAAACTQgAAAJNSAAAAk2IAAACTcgAAAJOCAAAAk5IAAACTogAAAJOyAAAAk8IAAACT0gAAAJPiAAAAk/IAAACUAgAAAJQSAAAAlCIAAACUMgAAAJRCAAAAlFIAAACUYgAAAJRyAAAAlIIAAADRgHxQYAAAABAAAAQAAAAAQKSW5rUG9pbnRWMQIAAAAJSSAAAAlKIAAACUsgAAAJTCAAAAlNIAAACU4gAAAJTyAAAAlQIAAACVEgAAAJUiAAAAlTIAAACVQgAAAJVSAAAAlWIAAACVcgAAAJWCAAAAlZIAAACVogAAAJWyAAAAlcIAAACV0gAAAJXiAAAAlfIAAACWAgAAAJYSAAAAliIAAACWMgAAAJZCAAAAllIAAACWYgAAAJZyAAAAloIAAACWkgAAAJaiAAAAlrIAAACWwgAAANHAfHBgAAAAEAAAAQAAAABApJbmtQb2ludFYxAgAAAAltIAAACW4gAAAJbyAAAAlwIAAACXEgAAAJciAAAAlzIAAACXQgAAAJdSAAAAl2IAAACXcgAAAJeCAAAAl5IAAACXogAAAJeyAAAAoHyQYAAAABAAAAQAAAAAQKSW5rUG9pbnRWMQIAAAAJfCAAAAl9IAAACX4gAAAJfyAAAAmAIAAACYEgAAAJgiAAAAmDIAAACYQgAAAJhSAAAAmGIAAACYcgAAAJiCAAAAmJIAAACYogAAAJiyAAAAmMIAAACY0gAAAJjiAAAAmPIAAACZAgAAAJkSAAAAmSIAAACZMgAAAJlCAAAAmVIAAACZYgAAAJlyAAAAmYIAAACZkgAAAJmiAAAAmbIAAACZwgAAAJnSAAAAmeIAAACZ8gAAAJoCAAAAmhIAAACaIgAAAJoyAAAAmkIAAACaUgAAANFgfLBgAAAAEAAAAQAAAABApJbmtQb2ludFYxAgAAAAmmIAAACacgAAAJqCAAAAmpIAAACaogAAAJqyAAAAmsIAAACa0gAAAJriAAAAmvIAAACbAgAAAJsSAAAAmyIAAACbMgAAANAgfNBgAAAAEAAAAgAAAABApJbmtQb2ludFYxAgAAAAm0IAAACbUgAAAJtiAAAAm3IAAACbggAAAJuSAAAAm6IAAACbsgAAAJvCAAAAm9IAAACb4gAAAJvyAAAAnAIAAACcEgAAAJwiAAAAnDIAAACcQgAAAJxSAAAA0OB88GAAAAAQAAACAAAAAECklua1BvaW50VjECAAAACcYgAAAJxyAAAAnIIAAACckgAAAJyiAAAAnLIAAACcwgAAAJzSAAAAnOIAAACc8gAAAJ0CAAAAnRIAAACdIgAAAJ0yAAAAnUIAAACdUgAAAJ1iAAAAnXIAAACdggAAAJ2SAAAAnaIAAACdsgAAAJ3CAAAAndIAAADQgH0QYAAAABAAAAIAAAAAQKSW5rUG9pbnRWMQIAAAAJ3iAAAAnfIAAACeAgAAAJ4SAAAAniIAAACeMgAAAJ5CAAAAnlIAAACeYgAAAJ5yAAAAnoIAAACekgAAAJ6iAAAAnrIAAACewgAAAJ7SAAAAnuIAAACe8gAAAJ8CAAAAnxIAAACfIgAAAJ8yAAAAn0IAAADQkH0wYAAAABAAAAEAAAAAQKSW5rUG9pbnRWMQIAAAAJ9SAAAAn2IAAACfcgAAAJ+CAAAAn5IAAACfogAAAJ+yAAAAn8IAAACf0gAAAJ/iAAAAn/IAAACQAhAAAJASEAAAkCIQAACQMhAAAJBCEAAAfVBgAAAAEAAAAgAAAABApJbmtQb2ludFYxAgAAAAkFIQAACQYhAAAJByEAAAkIIQAACQkhAAAJCiEAAAkLIQAACQwhAAAJDSEAAAkOIQAACQ8hAAAJECEAAAkRIQAACRIhAAAJEyEAAAkUIQAACRUhAAAJFiEAAA0OB9cGAAAAAQAAACAAAAAECklua1BvaW50VjECAAAACRchAAAJGCEAAAkZIQAACRohAAAJGyEAAAkcIQAACR0hAAAJHiEAAAkfIQAACSAhAAAJISEAAAkiIQAACSMhAAAJJCEAAAklIQAACSYhAAAJJyEAAAkoIQAACSkhAAAJKiEAAAkrIQAACSwhAAAJLSEAAAkuIQAACS8hAAANBwfZBgAAAAEAAAAgAAAABApJbmtQb2ludFYxAgAAAAkwIQAACTEhAAAJMiEAAAkzIQAACTQhAAAJNSEAAAk2IQAACTchAAAJOCEAAAk5IQAACTohAAAJOyEAAAk8IQAACT0hAAAJPiEAAAk/IQAACUAhAAANDwfbBgAAAAEAAAAEAAAABApJbmtQb2ludFYxAgAAAAlBIQAACUIhAAAJQyEAAAoH3QYAAAABAAAAIAAAAAQKSW5rUG9pbnRWMQIAAAAJRCEAAAlFIQAACUYhAAAJRyEAAAlIIQAACUkhAAAJSiEAAAlLIQAACUwhAAAJTSEAAAlOIQAACU8hAAAJUCEAAAlRIQAACVIhAAAJUyEAAAlUIQAACVUhAAAJViEAAAlXIQAACVghAAAJWSEAAAlaIQAACVshAAAJXCEAAAldIQAACV4hAAAJXyEAAAlgIQAACWEhAAAJYiEAAAljIQAAB98GAAAAAQAAACAAAAAECklua1BvaW50VjECAAAACWQhAAAJZSEAAAlmIQAACWchAAAJaCEAAAlpIQAACWohAAAJayEAAAlsIQAACW0hAAAJbiEAAAlvIQAACXAhAAAJcSEAAAlyIQAACXMhAAAJdCEAAAl1IQAACXYhAAAJdyEAAA0MB+EGAAAAAQAAABAAAAAECklua1BvaW50VjECAAAACXghAAAJeSEAAAl6IQAACXshAAAJfCEAAAl9IQAACX4hAAAJfyEAAAmAIQAACYEhAAAJgiEAAAmDIQAACYQhAAAJhSEAAAmGIQAACgfjBgAAAAEAAAAgAAAABApJbmtQb2ludFYxAgAAAAmHIQAACYghAAAJiSEAAAmKIQAACYshAAAJjCEAAAmNIQAACY4hAAAJjyEAAAmQIQAACZEhAAAJkiEAAAmTIQAACZQhAAAJlSEAAAmWIQAACZchAAAJmCEAAAmZIQAACZohAAAJmyEAAAmcIQAACZ0hAAAJniEAAAmfIQAACaAhAAAJoSEAAAmiIQAADQQH5QYAAAABAAAAEAAAAAQKSW5rUG9pbnRWMQIAAAAJoyEAAAmkIQAACaUhAAAJpiEAAAmnIQAACaghAAAJqSEAAAmqIQAACashAAAJrCEAAAmtIQAACa4hAAAJryEAAAmwIQAACbEhAAAJsiEAAAfnBgAAAAEAAAAQAAAABApJbmtQb2ludFYxAgAAAAmzIQAACbQhAAAJtSEAAAm2IQAACbchAAAJuCEAAAm5IQAACbohAAAJuyEAAAm8IQAACb0hAAAJviEAAAm/IQAACcAhAAAJwSEAAAoH6QYAAAABAAAAIAAAAAQKSW5rUG9pbnRWMQIAAAAJwiEAAAnDIQAACcQhAAAJxSEAAAnGIQAACcchAAAJyCEAAAnJIQAACcohAAAJyyEAAAnMIQAACc0hAAAJziEAAAnPIQAACdAhAAAJ0SEAAAnSIQAACdMhAAAJ1CEAAAnVIQAACdYhAAAJ1yEAAAnYIQAACdkhAAAJ2iEAAA0HB+sGAAAAAQAAACAAAAAECklua1BvaW50VjECAAAACdshAAAJ3CEAAAndIQAACd4hAAAJ3yEAAAngIQAACeEhAAAJ4iEAAAnjIQAACeQhAAAJ5SEAAAnmIQAACechAAAJ6CEAAAnpIQAACeohAAAJ6yEAAAnsIQAACe0hAAAJ7iEAAAnvIQAACfAhAAANCgftBgAAAAEAAAAQAAAABApJbmtQb2ludFYxAgAAAAnxIQAACfIhAAAJ8yEAAAn0IQAACfUhAAAJ9iEAAAn3IQAACfghAAAJ+SEAAAn6IQAACfshAAAJ/CEAAAn9IQAACf4hAAAJ/yEAAAoH7wYAAAABAAAAEAAAAAQKSW5rUG9pbnRWMQIAAAAJACIAAAkBIgAACQIiAAAJAyIAAAkEIgAACQUiAAAJBiIAAAkHIgAACQgiAAAJCSIAAAkKIgAACQsiAAAJDCIAAAkNIgAACQ4iAAAJDyIAAAfxBgAAAAEAAAAQAAAABApJbmtQb2ludFYxAgAAAAkQIgAACREiAAAJEiIAAAkTIgAACRQiAAAJFSIAAAkWIgAACRciAAAJGCIAAAkZIgAACRoiAAANBQfzBgAAAAEAAAAgAAAABApJbmtQb2ludFYxAgAAAAkbIgAACRwiAAAJHSIAAAkeIgAACR8iAAAJICIAAAkhIgAACSIiAAAJIyIAAAkkIgAACSUiAAAJJiIAAAknIgAACSgiAAAJKSIAAAkqIgAACSsiAAAJLCIAAAktIgAACS4iAAAJLyIAAAkwIgAACTEiAAAJMiIAAAkzIgAACTQiAAAJNSIAAAk2IgAACTciAAAJOCIAAAk5IgAACToiAAAH9QYAAAABAAAAIAAAAAQKSW5rUG9pbnRWMQIAAAAJOyIAAAk8IgAACT0iAAAJPiIAAAk/IgAACUAiAAAJQSIAAAlCIgAACUMiAAAJRCIAAAlFIgAACUYiAAAJRyIAAAlIIgAACUkiAAAJSiIAAAlLIgAACUwiAAAJTSIAAAlOIgAACU8iAAAJUCIAAAlRIgAACVIiAAAJUyIAAAlUIgAACVUiAAANBQf3BgAAAAEAAAAIAAAABApJbmtQb2ludFYxAgAAAAlWIgAACVciAAAJWCIAAAlZIgAACVoiAAANAwf5BgAAAAEAAABAAAAABApJbmtQb2ludFYxAgAAAAlbIgAACVwiAAAJXSIAAAleIgAACV8iAAAJYCIAAAlhIgAACWIiAAAJYyIAAAlkIgAACWUiAAAJZiIAAAlnIgAACWgiAAAJaSIAAAlqIgAACWsiAAAJbCIAAAltIgAACW4iAAAJbyIAAAlwIgAACXEiAAAJciIAAAlzIgAACXQiAAAJdSIAAAl2IgAACXciAAAJeCIAAAl5IgAACXoiAAAJeyIAAAl8IgAACX0iAAAJfiIAAAl/IgAACYAiAAAJgSIAAAmCIgAACYMiAAAJhCIAAAmFIgAADRUH+wYAAAABAAAAIAAAAAQKSW5rUG9pbnRWMQIAAAAJhiIAAAmHIgAACYgiAAAJiSIAAAmKIgAACYsiAAAJjCIAAAmNIgAACY4iAAAJjyIAAAmQIgAACZEiAAAJkiIAAAmTIgAACZQiAAAJlSIAAAmWIgAACZciAAAJmCIAAAmZIgAACZoiAAAJmyIAAAmcIgAACZ0iAAAJniIAAAmfIgAACaAiAAAJoSIAAAmiIgAACaMiAAAJpCIAAAoH/QYAAAABAAAAEAAAAAQKSW5rUG9pbnRWMQIAAAAJpSIAAAmmIgAACaciAAAJqCIAAAmpIgAACaoiAAAJqyIAAAmsIgAACa0iAAAJriIAAAmvIgAACbAiAAAJsSIAAAmyIgAACbMiAAAKB/8GAAAAAQAAACAAAAAECklua1BvaW50VjECAAAACbQiAAAJtSIAAAm2IgAACbciAAAJuCIAAAm5IgAACboiAAAJuyIAAAm8IgAACb0iAAAJviIAAAm/IgAACcAiAAAJwSIAAAnCIgAACcMiAAAJxCIAAA0PBwEHAAAAAQAAACAAAAAECklua1BvaW50VjECAAAACcUiAAAJxiIAAAnHIgAACcgiAAAJySIAAAnKIgAACcsiAAAJzCIAAAnNIgAACc4iAAAJzyIAAAnQIgAACdEiAAAJ0iIAAAnTIgAACdQiAAAJ1SIAAAnWIgAACdciAAAJ2CIAAAnZIgAADQsHAwcAAAABAAAAIAAAAAQKSW5rUG9pbnRWMQIAAAAJ2iIAAAnbIgAACdwiAAAJ3SIAAAneIgAACd8iAAAJ4CIAAAnhIgAACeIiAAAJ4yIAAAnkIgAACeUiAAAJ5iIAAAnnIgAACegiAAAJ6SIAAAnqIgAACesiAAAJ7CIAAAntIgAACe4iAAAJ7yIAAAnwIgAADQkHBQcAAAABAAAAIAAAAAQKSW5rUG9pbnRWMQIAAAAJ8SIAAAnyIgAACfMiAAAJ9CIAAAn1IgAACfYiAAAJ9yIAAAn4IgAACfkiAAAJ+iIAAAn7IgAACfwiAAAJ/SIAAAn+IgAACf8iAAAJACMAAAkBIwAADQ8HBwcAAAABAAAAEAAAAAQKSW5rUG9pbnRWMQIAAAAJAiMAAAkDIwAACQQjAAAJBSMAAAkGIwAACQcjAAAJCCMAAAkJIwAACQojAAAJCyMAAAkMIwAACQ0jAAAJDiMAAAkPIwAACRAjAAAKBwkHAAAAAQAAABAAAAAECklua1BvaW50VjECAAAACREjAAAJEiMAAAkTIwAACRQjAAAJFSMAAAkWIwAACRcjAAAJGCMAAAkZIwAACRojAAANBgcLBwAAAAEAAABAAAAABApJbmtQb2ludFYxAgAAAAkbIwAACRwjAAAJHSMAAAkeIwAACR8jAAAJICMAAAkhIwAACSIjAAAJIyMAAAkkIwAACSUjAAAJJiMAAAknIwAACSgjAAAJKSMAAAkqIwAACSsjAAAJLCMAAAktIwAACS4jAAAJLyMAAAkwIwAACTEjAAAJMiMAAAkzIwAACTQjAAAJNSMAAAk2IwAACTcjAAAJOCMAAAk5IwAACTojAAAJOyMAAAk8IwAACT0jAAAJPiMAAAk/IwAACUAjAAAJQSMAAA0ZBw0HAAAAAQAAAAQAAAAECklua1BvaW50VjECAAAACUIjAAAJQyMAAA0CBw8HAAAAAQAAACAAAAAECklua1BvaW50VjECAAAACUQjAAAJRSMAAAlGIwAACUcjAAAJSCMAAAlJIwAACUojAAAJSyMAAAlMIwAACU0jAAAJTiMAAAlPIwAACVAjAAAJUSMAAAlSIwAACVMjAAAJVCMAAAlVIwAACVYjAAAJVyMAAAlYIwAACVkjAAAJWiMAAAlbIwAACVwjAAAJXSMAAAleIwAACV8jAAAJYCMAAAlhIwAACWIjAAAKBxEHAAAAAQAAAEAAAAAECklua1BvaW50VjECAAAACWMjAAAJZCMAAAllIwAACWYjAAAJZyMAAAloIwAACWkjAAAJaiMAAAlrIwAACWwjAAAJbSMAAAluIwAACW8jAAAJcCMAAAlxIwAACXIjAAAJcyMAAAl0IwAACXUjAAAJdiMAAAl3IwAACXgjAAAJeSMAAAl6IwAACXsjAAAJfCMAAAl9IwAACX4jAAAJfyMAAAmAIwAACYEjAAAJgiMAAAmDIwAACYQjAAAJhSMAAAmGIwAACYcjAAAJiCMAAA0aBxMHAAAAAQAAABAAAAAECklua1BvaW50VjECAAAACYkjAAAJiiMAAAmLIwAACYwjAAAJjSMAAAmOIwAACY8jAAAJkCMAAAmRIwAACZIjAAAJkyMAAAmUIwAACZUjAAAJliMAAAmXIwAACgcVBwAAAAEAAABAAAAABApJbmtQb2ludFYxAgAAAAmYIwAACZkjAAAJmiMAAAmbIwAACZwjAAAJnSMAAAmeIwAACZ8jAAAJoCMAAAmhIwAACaIjAAAJoyMAAAmkIwAACaUjAAAJpiMAAAmnIwAACagjAAAJqSMAAAmqIwAACasjAAAJrCMAAAmtIwAACa4jAAAJryMAAAmwIwAACbEjAAAJsiMAAAmzIwAACbQjAAAJtSMAAAm2IwAACbcjAAAJuCMAAAm5IwAACbojAAAJuyMAAAm8IwAACb0jAAAJviMAAAm/IwAACcAjAAAJwSMAAAnCIwAADRUHFwcAAAABAAAAEAAAAAQKSW5rUG9pbnRWMQIAAAAJwyMAAAnEIwAACcUjAAAJxiMAAAnHIwAACcgjAAAJySMAAAnKIwAACcsjAAAJzCMAAAnNIwAADQUHGQcAAAABAAAAEAAAAAQKSW5rUG9pbnRWMQIAAAAJziMAAAnPIwAACdAjAAAJ0SMAAAnSIwAACdMjAAAJ1CMAAAnVIwAACdYjAAAJ1yMAAAnYIwAACdkjAAAJ2iMAAAnbIwAACdwjAAAJ3SMAAAcbBwAAAAEAAAAgAAAABApJbmtQb2ludFYxAgAAAAneIwAACd8jAAAJ4CMAAAnhIwAACeIjAAAJ4yMAAAnkIwAACeUjAAAJ5iMAAAnnIwAACegjAAAJ6SMAAAnqIwAACesjAAAJ7CMAAAntIwAACe4jAAAJ7yMAAAnwIwAACfEjAAAJ8iMAAAnzIwAACfQjAAAJ9SMAAA0IBx0HAAAAAQAAACAAAAAECklua1BvaW50VjECAAAACfYjAAAJ9yMAAAn4IwAACfkjAAAJ+iMAAAn7IwAACfwjAAAJ/SMAAAn+IwAACf8jAAAJACQAAAkBJAAACQIkAAAJAyQAAAkEJAAACQUkAAAJBiQAAAkHJAAACQgkAAAJCSQAAAkKJAAACQskAAAJDCQAAAkNJAAADQgHHwcAAAABAAAAEAAAAAQKSW5rUG9pbnRWMQIAAAAJDiQAAAkPJAAACRAkAAAJESQAAAkSJAAACRMkAAAJFCQAAAkVJAAACRYkAAAJFyQAAAkYJAAACRkkAAAJGiQAAAkbJAAACRwkAAAJHSQAAAchBwAAAAEAAABAAAAABApJbmtQb2ludFYxAgAAAAkeJAAACR8kAAAJICQAAAkhJAAACSIkAAAJIyQAAAkkJAAACSUkAAAJJiQAAAknJAAACSgkAAAJKSQAAAkqJAAACSskAAAJLCQAAAktJAAACS4kAAAJLyQAAAkwJAAACTEkAAAJMiQAAAkzJAAACTQkAAAJNSQAAAk2JAAACTckAAAJOCQAAAk5JAAACTokAAAJOyQAAAk8JAAACT0kAAAJPiQAAAk/JAAACUAkAAAJQSQAAA0cByMHAAAAAQAAACAAAAAECklua1BvaW50VjECAAAACUIkAAAJQyQAAAlEJAAACUUkAAAJRiQAAAlHJAAACUgkAAAJSSQAAAlKJAAACUskAAAJTCQAAAlNJAAACU4kAAAJTyQAAAlQJAAACVEkAAAJUiQAAAlTJAAACVQkAAAJVSQAAAlWJAAADQsHJQcAAAABAAAAQAAAAAQKSW5rUG9pbnRWMQIAAAAJVyQAAAlYJAAACVkkAAAJWiQAAAlbJAAACVwkAAAJXSQAAAleJAAACV8kAAAJYCQAAAlhJAAACWIkAAAJYyQAAAlkJAAACWUkAAAJZiQAAAlnJAAACWgkAAAJaSQAAAlqJAAACWskAAAJbCQAAAltJAAACW4kAAAJbyQAAAlwJAAACXEkAAAJciQAAAlzJAAACXQkAAAJdSQAAAl2JAAACXckAAAJeCQAAAl5JAAACXokAAAJeyQAAAl8JAAACX0kAAAJfiQAAAl/JAAACYAkAAAJgSQAAAmCJAAACYMkAAAJhCQAAAmFJAAACYYkAAAJhyQAAAmIJAAACYkkAAAJiiQAAA0MBycHAAAAAQAAACAAAAAECklua1BvaW50VjECAAAACYskAAAJjCQAAAmNJAAACY4kAAAJjyQAAAmQJAAACZEkAAAJkiQAAAmTJAAACZQkAAAJlSQAAAmWJAAACZckAAAJmCQAAAmZJAAACZokAAAJmyQAAAmcJAAACZ0kAAAJniQAAA0MBykHAAAAAQAAACAAAAAECklua1BvaW50VjECAAAACZ8kAAAJoCQAAAmhJAAACaIkAAAJoyQAAAmkJAAACaUkAAAJpiQAAAmnJAAACagkAAAJqSQAAAmqJAAACaskAAAJrCQAAAmtJAAACa4kAAAJryQAAAmwJAAACbEkAAAJsiQAAAmzJAAACbQkAAAJtSQAAAm2JAAACbckAAAJuCQAAAm5JAAACbokAAAJuyQAAAm8JAAADQIHKwcAAAABAAAAIAAAAAQKSW5rUG9pbnRWMQIAAAAJvSQAAAm+JAAACb8kAAAJwCQAAAnBJAAACcIkAAAJwyQAAAnEJAAACcUkAAAJxiQAAAnHJAAACcgkAAAJySQAAAnKJAAACcskAAAJzCQAAAnNJAAACc4kAAAJzyQAAAnQJAAACdEkAAAJ0iQAAAnTJAAACdQkAAAJ1SQAAAnWJAAADQYHLQcAAAABAAAAIAAAAAQKSW5rUG9pbnRWMQIAAAAJ1yQAAAnYJAAACdkkAAAJ2iQAAAnbJAAACdwkAAAJ3SQAAAneJAAACd8kAAAJ4CQAAAnhJAAACeIkAAAJ4yQAAAnkJAAACeUkAAAJ5iQAAAnnJAAACegkAAAJ6SQAAA0NBy8HAAAAAQAAAAABAAAECklua1BvaW50VjECAAAACeokAAAJ6yQAAAnsJAAACe0kAAAJ7iQAAAnvJAAACfAkAAAJ8SQAAAnyJAAACfMkAAAJ9CQAAAn1JAAACfYkAAAJ9yQAAAn4JAAACfkkAAAJ+iQAAAn7JAAACfwkAAAJ/SQAAAn+JAAACf8kAAAJACUAAAkBJQAACQIlAAAJAyUAAAkEJQAACQUlAAAJBiUAAAkHJQAACQglAAAJCSUAAAkKJQAACQslAAAJDCUAAAkNJQAACQ4lAAAJDyUAAAkQJQAACRElAAAJEiUAAAkTJQAACRQlAAAJFSUAAAkWJQAACRclAAAJGCUAAAkZJQAACRolAAAJGyUAAAkcJQAACR0lAAAJHiUAAAkfJQAACSAlAAAJISUAAAkiJQAACSMlAAAJJCUAAAklJQAACSYlAAAJJyUAAAkoJQAACSklAAAJKiUAAAkrJQAACSwlAAAJLSUAAAkuJQAACS8lAAAJMCUAAAkxJQAACTIlAAAJMyUAAAk0JQAACTUlAAAJNiUAAAk3JQAACTglAAAJOSUAAAk6JQAACTslAAAJPCUAAAk9JQAACT4lAAAJPyUAAAlAJQAACUElAAAJQiUAAAlDJQAACUQlAAAJRSUAAAlGJQAACUclAAAJSCUAAAlJJQAACUolAAAJSyUAAAlMJQAACU0lAAAJTiUAAAlPJQAACVAlAAAJUSUAAAlSJQAACVMlAAAJVCUAAAlVJQAACVYlAAAJVyUAAAlYJQAACVklAAAJWiUAAAlbJQAACVwlAAAJXSUAAAleJQAACV8lAAAJYCUAAAlhJQAACWIlAAAJYyUAAAlkJQAACWUlAAAJZiUAAAlnJQAACWglAAAJaSUAAAlqJQAACWslAAAJbCUAAAltJQAACW4lAAAJbyUAAAlwJQAACXElAAAJciUAAAlzJQAACXQlAAAJdSUAAAl2JQAACXclAAAJeCUAAAl5JQAACXolAAAJeyUAAAl8JQAACX0lAAAJfiUAAAl/JQAACYAlAAAJgSUAAAmCJQAACYMlAAAJhCUAAAmFJQAACYYlAAAJhyUAAAmIJQAACYklAAAJiiUAAAmLJQAACYwlAAAJjSUAAAmOJQAACY8lAAANWgUwBwAACklua1BvaW50VjEEAAAAAVgBWQ5QcmVzc3VyZUZhY3RvcglUaW1lU3RhbXAAAAAABgYLEAIAAABDg/vWngm6P7QQdq6q770/AAAAPwAAAAAAAAAAATEHAAAwBwAAQ4P71p4Juj+oehqMNoS+PwAAAD8QAAAAAAAAAAEyBwAAMAcAAEOD+9aeCbo/hE5jR06tvz8AAAA/IAAAAAAAAAABMwcAADAHAADt04VV11C6PzzcgxLtIMA/AAAAPyAAAAAAAAAAATQHAAAwBwAA7dOFVddQuj80EVYBM2vAPwAAAD8vAAAAAAAAAAE1BwAAMAcAAO3ThVXXULo/KkYo8Hi1wD8AAAA/LwAAAAAAAAABNgcAADAHAADt04VV11C6PyJ7+t6+/8A/AAAAPz8AAAAAAAAAATcHAAAwBwAA7dOFVddQuj8S5Z68SpTBPwAAAD8/AAAAAAAAAAE4BwAAMAcAAO3ThVXXULo/DBpxq5DewT8AAAA/PwAAAAAAAAABOQcAADAHAADt04VV11C6P/iDFYkcc8I/AAAAP08AAAAAAAAAAToHAAAwBwAA7dOFVddQuj/wuOd3Yr3CPwAAAD9PAAAAAAAAAAE7BwAAMAcAAO3ThVXXULo/6O25ZqgHwz8AAAA/XgAAAAAAAAABPAcAADAHAADt04VV11C6P+AijFXuUcM/AAAAP14AAAAAAAAAAT0HAAAwBwAA7dOFVddQuj/QjDAzeubDPwAAAD9uAAAAAAAAAAE+BwAAMAcAAO3ThVXXULo/ysECIsAwxD8AAAA/fQAAAAAAAAABPwcAADAHAABDg/vWngm6P8rBAiLAMMQ/AAAAP40AAAAAAAAAAUAHAAAwBwAAQJ+930teuD80wVLBS0u5PwAAAD8AAAAAAAAAAAFBBwAAMAcAAJVOM2ETF7g/JCv3ntffuT8AAAA/AAAAAAAAAAABQgcAADAHAADq/aji2s+3PxiVm3xjdLo/AAAAPwAAAAAAAAAAAUMHAAAwBwAAP60eZKKItz8E/z9a7wi7PwAAAD8AAAAAAAAAAAFEBwAAMAcAAOkLCmcx+rY/6NKIFQcyvD8AAAA/EAAAAAAAAAABRQcAADAHAAA/u3/o+LK2P9Q8LfOSxrw/AAAAPyAAAAAAAAAAAUYHAAAwBwAAlGr1acBrtj+0EHauqu+9PwAAAD8gAAAAAAAAAAFHBwAAMAcAAOkZa+uHJLY/lOS+acIYvz8AAAA/IAAAAAAAAAABSAcAADAHAAA+yeBsT921PzzcgxLtIMA/AAAAPy8AAAAAAAAAAUkHAAAwBwAAPsngbE/dtT8ie/revv/APwAAAD8vAAAAAAAAAAFKBwAAMAcAAJN4Vu4WlrU/EuWevEqUwT8AAAA/PwAAAAAAAAABSwcAADAHAACTeFbuFpa1PwRPQ5rWKMI/AAAAPz8AAAAAAAAAAUwHAAAwBwAAk3hW7haWtT/o7blmqAfDPwAAAD9PAAAAAAAAAAFNBwAAMAcAAJN4Vu4WlrU/2FdeRDScwz8AAAA/TwAAAAAAAAABTgcAADAHAACTeFbuFpa1P8rBAiLAMMQ/AAAAP08AAAAAAAAAAU8HAAAwBwAAPsngbE/dtT+4K6f/S8XEPwAAAD9eAAAAAAAAAAFQBwAAMAcAAOkZa+uHJLY/qJVL3ddZxT8AAAA/XgAAAAAAAAABUQcAADAHAACUavVpwGu2P5T/77pj7sU/AAAAP24AAAAAAAAAAVIHAAAwBwAAP7t/6Piytj+MNMKpqTjGPwAAAD9uAAAAAAAAAAFTBwAAMAcAAJRclOVpQbc/hmmUmO+Cxj8AAAA/fQAAAAAAAAABVAcAADAHAADq/aji2s+3P4ZplJjvgsY/AAAAP30AAAAAAAAAAVUHAAAwBwAAQJ+930teuD9+nmaHNc3GPwAAAD99AAAAAAAAAAFWBwAAMAcAAJZA0ty87Lg/hmmUmO+Cxj8AAAA/jQAAAAAAAAABVwcAADAHAADt4ebZLXu5P4ZplJjvgsY/AAAAP40AAAAAAAAAAVgHAAAwBwAA7dOFVddQuj+MNMKpqTjGPwAAAD+dAAAAAAAAAAFZBwAAMAcAAEN1mlJI37o/jDTCqak4xj8AAAA/nQAAAAAAAAABWgcAADAHAACZFq9PuW27P6DKHcwdpMU/AAAAP6wAAAAAAAAAAVsHAAAwBwAA77fDTCr8uz+wYHnukQ/FPwAAAD+sAAAAAAAAAAFcBwAAMAcAAJoITstiQ7w/wPbUEAZ7xD8AAAA/rAAAAAAAAAABXQcAADAHAADwqWLI09G8P9CMMDN65sM/AAAAP7wAAAAAAAAAAV4HAAAwBwAAm/rsRgwZvT/o7blmqAfDPwAAAD+8AAAAAAAAAAFfBwAAMAcAAEZLd8VEYL0/BE9DmtYowj8AAAA/zAAAAAAAAAABYAcAADAHAADwmwFEfae9PxLlnrxKlME/AAAAP8wAAAAAAAAAAWEHAAAwBwAA8JsBRH2nvT8qRijweLXAPwAAAD/MAAAAAAAAAAFiBwAAMAcAAPCbAUR9p70/hE5jR06tvz8AAAA/2wAAAAAAAAABYwcAADAHAADwmwFEfae9P6h6Gow2hL4/AAAAP9sAAAAAAAAAAWQHAAAwBwAARkt3xURgvT/EptHQHlu9PwAAAD/rAAAAAAAAAAFlBwAAMAcAAJv67EYMGb0/6NKIFQcyvD8AAAA/6wAAAAAAAAABZgcAADAHAADwqWLI09G8PwT/P1rvCLs/AAAAP/oAAAAAAAAAAWcHAAAwBwAAmghOy2JDvD8YlZt8Y3S6PwAAAD/6AAAAAAAAAAFoBwAAMAcAAO+3w0wq/Ls/JCv3ntffuT8AAAA/+gAAAAAAAAABaQcAADAHAACZFq9PuW27PzTBUsFLS7k/AAAAPwcBAAAAAAAAAWoHAAAwBwAAQ3WaUkjfuj80wVLBS0u5PwAAAD8HAQAAAAAAAAFrBwAAMAcAAO3ThVXXULo/RFeu47+2uD8AAAA/FwEAAAAAAAABbAcAADAHAABDg/vWngm6P0RXruO/trg/AAAAPxcBAAAAAAAAAW0HAAAwBwAA7eHm2S17uT9EV67jv7a4PwAAAD8mAQAAAAAAAAFuBwAAMAcAAEKRXFv1M7k/NMFSwUtLuT8AAAA/JgEAAAAAAAABbwcAADAHAADr70dehKW4PzTBUsFLS7k/AAAAPzYBAAAAAAAAAXAHAAAwBwAA/vKJRYxAxD8qRijweLXAPwAAAD8AAAAAAAAAAAFxBwAAMAcAAKjKRAbwHMQ/NBFWATNrwD8AAAA/AAAAAAAAAAABcgcAADAHAABTov/GU/nDPzzcgxLtIMA/AAAAPxAAAAAAAAAAAXMHAAAwBwAAqFF1SBuywz883IMS7SDAPwAAAD8fAAAAAAAAAAF0BwAAMAcAAFIpMAl/jsM/NBFWATNrwD8AAAA/LwAAAAAAAAABdQcAADAHAAD9AOvJ4mrDPypGKPB4tcA/AAAAPz8AAAAAAAAAAXYHAAAwBwAAp9ilikZHwz8qRijweLXAPwAAAD8/AAAAAAAAAAF3BwAAMAcAAFKwYEuqI8M/Inv63r7/wD8AAAA/TgAAAAAAAAABeAcAADAHAACnX9bMcdzCPxLlnrxKlME/AAAAP04AAAAAAAAAAXkHAAAwBwAAUjeRjdW4wj8MGnGrkN7BPwAAAD9eAAAAAAAAAAF6BwAAMAcAAFI3kY3VuMI/BE9DmtYowj8AAAA/XgAAAAAAAAABewcAADAHAAD8DkxOOZXCP/iDFYkcc8I/AAAAP24AAAAAAAAAAXwHAAAwBwAA/A5MTjmVwj/wuOd3Yr3CPwAAAD9uAAAAAAAAAAF9BwAAMAcAAPwOTE45lcI/6O25ZqgHwz8AAAA/bgAAAAAAAAABfgcAADAHAAD8DkxOOZXCP+AijFXuUcM/AAAAP30AAAAAAAAAAX8HAAAwBwAAUjeRjdW4wj/YV15ENJzDPwAAAD+cAAAAAAAAAAGABwAAMAcAAPyHGwwOAMM/4CKMVe5Rwz8AAAA/nAAAAAAAAAABgQcAADAHAACn2KWKRkfDP+jtuWaoB8M/AAAAP6wAAAAAAAAAAYIHAAAwBwAAUikwCX+Owz/4gxWJHHPCPwAAAD+8AAAAAAAAAAGDBwAAMAcAAKhRdUgbssM/DBpxq5DewT8AAAA/ywAAAAAAAAABhAcAADAHAAD9ebqHt9XDPxLlnrxKlME/AAAAP8sAAAAAAAAAAYUHAAAwBwAAU6L/xlP5wz8ie/revv/APwAAAD/bAAAAAAAAAAGGBwAAMAcAAFOi/8ZT+cM/KkYo8Hi1wD8AAAA/6wAAAAAAAAABhwcAADAHAAD9ebqHt9XDPyJ7+t6+/8A/AAAAPxkBAAAAAAAAAYgHAAAwBwAAUikwCX+Owz8S5Z68SpTBPwAAAD8pAQAAAAAAAAGJBwAAMAcAAP0A68niasM/DBpxq5DewT8AAAA/KQEAAAAAAAABigcAADAHAAD9AOvJ4mrDP/iDFYkcc8I/AAAAPykBAAAAAAAAAYsHAAAwBwAAp9ilikZHwz/wuOd3Yr3CPwAAAD85AQAAAAAAAAGMBwAAMAcAAFKwYEuqI8M/4CKMVe5Rwz8AAAA/OQEAAAAAAAABjQcAADAHAAD8hxsMDgDDP9CMMDN65sM/AAAAP0gBAAAAAAAAAY4HAAAwBwAAp1/WzHHcwj/A9tQQBnvEPwAAAD9IAQAAAAAAAAGPBwAAMAcAAKdf1sxx3MI/sGB57pEPxT8AAAA/WAEAAAAAAAABkAcAADAHAABSN5GN1bjCP6DKHcwdpMU/AAAAP1gBAAAAAAAAAZEHAAAwBwAAUjeRjdW4wj+MNMKpqTjGPwAAAD9YAQAAAAAAAAGSBwAAMAcAAFI3kY3VuMI/fp5mhzXNxj8AAAA/bAEAAAAAAAABkwcAADAHAABSN5GN1bjCP3bTOHZ7F8c/AAAAP2wBAAAAAAAAAZQHAAAwBwAAUjeRjdW4wj9mPd1TB6zHPwAAAD97AQAAAAAAAAGVBwAAMAcAAFI3kY3VuMI/VKeBMZNAyD8AAAA/ewEAAAAAAAABlgcAADAHAACnX9bMcdzCP07cUyDZisg/AAAAP3sBAAAAAAAAAZcHAAAwBwAAp1/WzHHcwj9GESYPH9XIPwAAAD+LAQAAAAAAAAGYBwAAMAcAAPyHGwwOAMM/Pkb4/WQfyT8AAAA/iwEAAAAAAAABmQcAADAHAACn2KWKRkfDPy6wnNvws8k/AAAAP5oBAAAAAAAAAZoHAAAwBwAA/QDryeJqwz8usJzb8LPJPwAAAD+qAQAAAAAAAAGbBwAAMAcAAKhRdUgbssM/LrCc2/CzyT8AAAA/qgEAAAAAAAABnAcAADAHAAD9ebqHt9XDPy6wnNvws8k/AAAAP6oBAAAAAAAAAZ0HAAAwBwAAU6L/xlP5wz8usJzb8LPJPwAAAD+6AQAAAAAAAAGeBwAAMAcAAP7yiUWMQMQ/NnvK7KppyT8AAAA/ugEAAAAAAAABnwcAADAHAABTG8+EKGTEPzZ7yuyqack/AAAAP8kBAAAAAAAAAaAHAAAwBwAAqUMUxMSHxD8+Rvj9ZB/JPwAAAD/JAQAAAAAAAAGhBwAAMAcAAKlDFMTEh8Q/RhEmDx/VyD8AAAA/2QEAAAAAAAABogcAADAHAAD+a1kDYavEP07cUyDZisg/AAAAP9kBAAAAAAAAAaMHAAAwBwAAAF74fgqBxT8qRijweLXAPwAAAD8AAAAAAAAAAAGkBwAAMAcAAKuugv1CyMU/KkYo8Hi1wD8AAAA/AAAAAAAAAAABpQcAADAHAABU/wx8ew/GPypGKPB4tcA/AAAAPw8AAAAAAAAAAaYHAAAwBwAAqSdSuxczxj8qRijweLXAPwAAAD8PAAAAAAAAAAGnBwAAMAcAAP9Pl/qzVsY/KkYo8Hi1wD8AAAA/HwAAAAAAAAABqAcAADAHAABVeNw5UHrGPypGKPB4tcA/AAAAPx8AAAAAAAAAAakHAAAwBwAAq6Aheeydxj8qRijweLXAPwAAAD8vAAAAAAAAAAGqBwAAMAcAAADJZriIwcY/KkYo8Hi1wD8AAAA/LwAAAAAAAAABqwcAADAHAACrGfE2wQjHPypGKPB4tcA/AAAAPz0AAAAAAAAAAawHAAAwBwAAqxnxNsEIxz8ie/revv/APwAAAD9cAAAAAAAAAAGtBwAAMAcAAFUNbgDSOcU/4CKMVe5Rwz8AAAA/AAAAAAAAAAABrgcAADAHAAAAXvh+CoHFP+AijFXuUcM/AAAAPwAAAAAAAAAAAa8HAAAwBwAAVYY9vqakxT/gIoxV7lHDPwAAAD8QAAAAAAAAAAGwBwAAMAcAAKuugv1CyMU/4CKMVe5Rwz8AAAA/EAAAAAAAAAABsQcAADAHAABU/wx8ew/GP+jtuWaoB8M/AAAAPx8AAAAAAAAAAbIHAAAwBwAAqSdSuxczxj/o7blmqAfDPwAAAD8fAAAAAAAAAAGzBwAAMAcAAP9Pl/qzVsY/6O25ZqgHwz8AAAA/LwAAAAAAAAABtAcAADAHAACroCF57J3GP+jtuWaoB8M/AAAAPy8AAAAAAAAAAbUHAAAwBwAAAMlmuIjBxj/o7blmqAfDPwAAAD8vAAAAAAAAAAG2BwAAMAcAAFbxq/ck5cY/8Ljnd2K9wj8AAAA/PwAAAAAAAAABtwcAADAHAACudv7r6B7JP/iDFYkcc8I/AAAAPwAAAAAAAAAAAbgHAAAwBwAArnb+6+geyT/o7blmqAfDPwAAAD8AAAAAAAAAAAG5BwAAMAcAAK52/uvoHsk/4CKMVe5Rwz8AAAA/AAAAAAAAAAABugcAADAHAACudv7r6B7JP9CMMDN65sM/AAAAPw8AAAAAAAAAAbsHAAAwBwAAWU65rEz7yD/KwQIiwDDEPwAAAD8fAAAAAAAAAAG8BwAAMAcAAFlOuaxM+8g/2FdeRDScwz8AAAA/XAAAAAAAAAABvQcAADAHAACudv7r6B7JP+AijFXuUcM/AAAAP1wAAAAAAAAAAb4HAAAwBwAArnb+6+geyT/o7blmqAfDPwAAAD9sAAAAAAAAAAG/BwAAMAcAAK52/uvoHsk/8Ljnd2K9wj8AAAA/bAAAAAAAAAABwAcAADAHAAACn0MrhULJP/iDFYkcc8I/AAAAP2wAAAAAAAAAAcEHAAAwBwAAAp9DK4VCyT8MGnGrkN7BPwAAAD98AAAAAAAAAAHCBwAAMAcAAK3vzam9ick/EuWevEqUwT8AAAA/iwAAAAAAAAABwwcAADAHAAACGBPpWa3JPxLlnrxKlME/AAAAP5sAAAAAAAAAAcQHAAAwBwAArWidZ5L0yT8S5Z68SpTBPwAAAD+bAAAAAAAAAAHFBwAAMAcAAAOR4qYuGMo/DBpxq5DewT8AAAA/qgAAAAAAAAABxgcAADAHAAADkeKmLhjKP/iDFYkcc8I/AAAAP7oAAAAAAAAAAccHAAAwBwAAWrkn5so7yj/wuOd3Yr3CPwAAAD/KAAAAAAAAAAHIBwAAMAcAAAOR4qYuGMo/4CKMVe5Rwz8AAAA/ygAAAAAAAAAByQcAADAHAAADkeKmLhjKP9hXXkQ0nMM/AAAAP9kAAAAAAAAAAcoHAAAwBwAAWrkn5so7yj/gIoxV7lHDPwAAAD8YAQAAAAAAAAHLBwAAMAcAAFq5J+bKO8o/6O25ZqgHwz8AAAA/JwEAAAAAAAABzAcAADAHAABauSfmyjvKP/iDFYkcc8I/AAAAPycBAAAAAAAAAc0HAAAwBwAAr+FsJWdfyj8ET0Oa1ijCPwAAAD8nAQAAAAAAAAHOBwAAMAcAAK/hbCVnX8o/DBpxq5DewT8AAAA/NwEAAAAAAAABzwcAADAHAAAFCrJkA4PKPxLlnrxKlME/AAAAPzcBAAAAAAAAAdAHAAAwBwAABQqyZAODyj8ie/revv/APwAAAD9HAQAAAAAAAAHRBwAAMAcAALBaPOM7yso/KkYo8Hi1wD8AAAA/RwEAAAAAAAAB0gcAADAHAABbq8ZhdBHLPzQRVgEza8A/AAAAP1YBAAAAAAAAAdMHAAAwBwAAsNMLoRA1yz80EVYBM2vAPwAAAD9mAQAAAAAAAAHUBwAAMAcAAAb8UOCsWMs/KkYo8Hi1wD8AAAA/dgEAAAAAAAAB1QcAADAHAABbJJYfSXzLPxqwzM0ESsE/AAAAP4UBAAAAAAAAAdYHAAAwBwAAsUzbXuWfyz8S5Z68SpTBPwAAAD+FAQAAAAAAAAHXBwAAMAcAALFM217ln8s/DBpxq5DewT8AAAA/lQEAAAAAAAAB2AcAADAHAACxTNte5Z/LP/iDFYkcc8I/AAAAP5UBAAAAAAAAAdkHAAAwBwAAsUzbXuWfyz/wuOd3Yr3CPwAAAD+kAQAAAAAAAAHaBwAAMAcAALFM217ln8s/6O25ZqgHwz8AAAA/pAEAAAAAAAAB2wcAADAHAACxTNte5Z/LP+AijFXuUcM/AAAAP6QBAAAAAAAAAdwHAAAwBwAAsUzbXuWfyz/QjDAzeubDPwAAAD+0AQAAAAAAAAHdBwAAMAcAAAZ1IJ6Bw8s/ysECIsAwxD8AAAA/0wEAAAAAAAAB3gcAADAHAABcnWXdHefLP8rBAiLAMMQ/AAAAP+MBAAAAAAAAAd8HAAAwBwAAW48EWce8zD80EVYBM2vAPwAAAD8AAAAAAAAAAAHgBwAAMAcAALG3SZhj4Mw/KkYo8Hi1wD8AAAA/AAAAAAAAAAAB4QcAADAHAAAG4I7X/wPNPxqwzM0ESsE/AAAAPyAAAAAAAAAAAeIHAAAwBwAAXAjUFpwnzT8S5Z68SpTBPwAAAD8vAAAAAAAAAAHjBwAAMAcAALEwGVY4S80/DBpxq5DewT8AAAA/PwAAAAAAAAAB5AcAADAHAAAHWV6V1G7NPxLlnrxKlME/AAAAP14AAAAAAAAAAeUHAAAwBwAAB1leldRuzT8asMzNBErBPwAAAD9eAAAAAAAAAAHmBwAAMAcAAFyBo9Rwks0/lOS+acIYvz8AAAA/AAAAAAAAAAAB5wcAADAHAAAHWV6V1G7NP4ROY0dOrb8/AAAAPwAAAAAAAAAAAegHAAAwBwAAB1leldRuzT883IMS7SDAPwAAAD8QAAAAAAAAAAHpBwAAMAcAALEwGVY4S80/NBFWATNrwD8AAAA/EAAAAAAAAAAB6gcAADAHAACxMBlWOEvNPyJ7+t6+/8A/AAAAPx8AAAAAAAAAAesHAAAwBwAAXAjUFpwnzT8asMzNBErBPwAAAD8fAAAAAAAAAAHsBwAAMAcAAFwI1BacJ80/DBpxq5DewT8AAAA/LwAAAAAAAAAB7QcAADAHAAAG4I7X/wPNPwRPQ5rWKMI/AAAAPy8AAAAAAAAAAe4HAAAwBwAABuCO1/8DzT/4gxWJHHPCPwAAAD8+AAAAAAAAAAHvBwAAMAcAALG3SZhj4Mw/8Ljnd2K9wj8AAAA/PgAAAAAAAAAB8AcAADAHAACxt0mYY+DMP+jtuWaoB8M/AAAAP04AAAAAAAAAAfEHAAAwBwAAXAjUFpwnzT+U5L5pwhi/PwAAAD8AAAAAAAAAAAHyBwAAMAcAALEwGVY4S80/PNyDEu0gwD8AAAA/EAAAAAAAAAAB8wcAADAHAACxMBlWOEvNPzQRVgEza8A/AAAAPyAAAAAAAAAAAfQHAAAwBwAAsTAZVjhLzT8qRijweLXAPwAAAD8gAAAAAAAAAAH1BwAAMAcAALEwGVY4S80/Inv63r7/wD8AAAA/LwAAAAAAAAAB9gcAADAHAACxMBlWOEvNPxLlnrxKlME/AAAAPy8AAAAAAAAAAfcHAAAwBwAAsTAZVjhLzT8MGnGrkN7BPwAAAD8/AAAAAAAAAAH4BwAAMAcAAFwI1BacJ80/DBpxq5DewT8AAAA/TwAAAAAAAAAB+QcAADAHAAAFZ78ZK5nMPxqwzM0ESsE/AAAAPwAAAAAAAAAAAfoHAAAwBwAAsbdJmGPgzD8asMzNBErBPwAAAD8QAAAAAAAAAAH7BwAAMAcAAAbgjtf/A80/GrDMzQRKwT8AAAA/EAAAAAAAAAAB/AcAADAHAABcCNQWnCfNPxqwzM0ESsE/AAAAPx8AAAAAAAAAAf0HAAAwBwAAsTAZVjhLzT8asMzNBErBPwAAAD8fAAAAAAAAAAH+BwAAMAcAAAdZXpXUbs0/GrDMzQRKwT8AAAA/HwAAAAAAAAAB/wcAADAHAACyqegTDbbNPxqwzM0ESsE/AAAAPy8AAAAAAAAAAQAIAAAwBwAAB9ItU6nZzT8ie/revv/APwAAAD8vAAAAAAAAAAEBCAAAMAcAAF76cpJF/c0/Inv63r7/wD8AAAA/PgAAAAAAAAABAggAADAHAACzIrjR4SDOPyJ7+t6+/8A/AAAAPz4AAAAAAAAAAQMIAAAwBwAAW/UZ4MO70D/UPC3zksa8PwAAAD8AAAAAAAAAAAEECAAAMAcAAAbN1KAnmNA/xKbR0B5bvT8AAAA/HwAAAAAAAAABBQgAADAHAACwpI9hi3TQP8Sm0dAeW70/AAAAPx8AAAAAAAAAAQYIAAAwBwAAhhDtQb1i0D+0EHauqu+9PwAAAD8vAAAAAAAAAAEHCAAAMAcAADDopwIhP9A/lOS+acIYvz8AAAA/LwAAAAAAAAABCAgAADAHAAAFVAXjUi3QP4ROY0dOrb8/AAAAPy8AAAAAAAAAAQkIAAAwBwAAsCvAo7YJ0D883IMS7SDAPwAAAD8+AAAAAAAAAAEKCAAAMAcAALMG9sg0zM8/KkYo8Hi1wD8AAAA/PgAAAAAAAAABCwgAADAHAAALtmtK/ITPPxqwzM0ESsE/AAAAP04AAAAAAAAAAQwIAAAwBwAAtY0mC2Bhzz8MGnGrkN7BPwAAAD9OAAAAAAAAAAENCAAAMAcAAF9l4cvDPc8/+IMViRxzwj8AAAA/TgAAAAAAAAABDggAADAHAABfZeHLwz3PP+AijFXuUcM/AAAAP10AAAAAAAAAAQ8IAAAwBwAACz2cjCcazz/YV15ENJzDPwAAAD9dAAAAAAAAAAEQCAAAMAcAAAs9nIwnGs8/ysECIsAwxD8AAAA/bQAAAAAAAAABEQgAADAHAAALPZyMJxrPP8D21BAGe8Q/AAAAP20AAAAAAAAAARIIAAAwBwAAX2Xhy8M9zz+4K6f/S8XEPwAAAD99AAAAAAAAAAETCAAAMAcAAAu2a0r8hM8/sGB57pEPxT8AAAA/fQAAAAAAAAABFAgAADAHAABh3rCJmKjPP6iVS93XWcU/AAAAP4wAAAAAAAAAARUIAAAwBwAAswb2yDTMzz+olUvd11nFPwAAAD+MAAAAAAAAAAEWCAAAMAcAALArwKO2CdA/qJVL3ddZxT8AAAA/nAAAAAAAAAABFwgAADAHAAAFVAXjUi3QP6iVS93XWcU/AAAAP5wAAAAAAAAAARgIAAAwBwAAW3xKIu9Q0D+olUvd11nFPwAAAD+sAAAAAAAAAAEZCAAAMAcAALCkj2GLdNA/sGB57pEPxT8AAAA/rAAAAAAAAAABGggAADAHAAAGzdSgJ5jQP7grp/9LxcQ/AAAAP6wAAAAAAAAAARsIAAAwBwAAMlMWPJ9/0T+oehqMNoS+PwAAAD8AAAAAAAAAAAEcCAAAMAcAAF3nuFttkdE/hE5jR06tvz8AAAA/AAAAAAAAAAABHQgAADAHAABd57hbbZHRPzzcgxLtIMA/AAAAPw8AAAAAAAAAAR4IAAAwBwAAh3tbezuj0T8qRijweLXAPwAAAD8PAAAAAAAAAAEfCAAAMAcAALIP/poJtdE/Inv63r7/wD8AAAA/HwAAAAAAAAABIAgAADAHAADdo6C618bRPxLlnrxKlME/AAAAPz4AAAAAAAAAASEIAAAwBwAA3aOgutfG0T8asMzNBErBPwAAAD9OAAAAAAAAAAEiCAAAMAcAAId7W3s7o9E/xKbR0B5bvT8AAAA/AAAAAAAAAAABIwgAADAHAABd57hbbZHRP7QQdq6q770/AAAAPwAAAAAAAAAAASQIAAAwBwAAMlMWPJ9/0T+oehqMNoS+PwAAAD8AAAAAAAAAAAElCAAAMAcAADJTFjyff9E/hE5jR06tvz8AAAA/DwAAAAAAAAABJggAADAHAAAHv3Mc0W3RPzzcgxLtIMA/AAAAPx8AAAAAAAAAAScIAAAwBwAAB79zHNFt0T80EVYBM2vAPwAAAD8fAAAAAAAAAAEoCAAAMAcAAAe/cxzRbdE/Inv63r7/wD8AAAA/HwAAAAAAAAABKQgAADAHAADcKtH8AlzRPxqwzM0ESsE/AAAAPy8AAAAAAAAAASoIAAAwBwAA3CrR/AJc0T8S5Z68SpTBPwAAAD8+AAAAAAAAAAErCAAAMAcAAAe/cxzRbdE/EuWevEqUwT8AAAA/TgAAAAAAAAABLAgAADAHAACyD/6aCbXRP8Sm0dAeW70/AAAAPwAAAAAAAAAAAS0IAAAwBwAAsg/+mgm10T+0EHauqu+9PwAAAD8AAAAAAAAAAAEuCAAAMAcAAId7W3s7o9E/lOS+acIYvz8AAAA/EAAAAAAAAAABLwgAADAHAACHe1t7O6PRP4ROY0dOrb8/AAAAPyAAAAAAAAAAATAIAAAwBwAAh3tbezuj0T883IMS7SDAPwAAAD8gAAAAAAAAAAExCAAAMAcAAId7W3s7o9E/NBFWATNrwD8AAAA/IAAAAAAAAAABMggAADAHAABd57hbbZHRPypGKPB4tcA/AAAAPy8AAAAAAAAAATMIAAAwBwAAXee4W22R0T8asMzNBErBPwAAAD8/AAAAAAAAAAE0CAAAMAcAADJTFjyff9E/GrDMzQRKwT8AAAA/PwAAAAAAAAABNQgAADAHAAAHv3Mc0W3RP4ROY0dOrb8/AAAAPwAAAAAAAAAAATYIAAAwBwAAMlMWPJ9/0T+ETmNHTq2/PwAAAD8AAAAAAAAAAAE3CAAAMAcAAId7W3s7o9E/hE5jR06tvz8AAAA/HwAAAAAAAAABOAgAADAHAACyD/6aCbXRP4ROY0dOrb8/AAAAPx8AAAAAAAAAATkIAAAwBwAACDhD2qXY0T+ETmNHTq2/PwAAAD8fAAAAAAAAAAE6CAAAMAcAADLM5flz6tE/hE5jR06tvz8AAAA/LgAAAAAAAAABOwgAADAHAABdYIgZQvzRP4ROY0dOrb8/AAAAPy4AAAAAAAAAATwIAAAwBwAAiPQqORAO0j+ETmNHTq2/PwAAAD8+AAAAAAAAAAE9CAAAMAcAALOIzVjeH9I/hE5jR06tvz8AAAA/TgAAAAAAAAABPggAADAHAAAIsRKYekPSP6DKHcwdpMU/AAAAPwAAAAAAAAAAAT8IAAAwBwAAM0W1t0hV0j+olUvd11nFPwAAAD8AAAAAAAAAAAFACAAAMAcAAF7ZV9cWZ9I/sGB57pEPxT8AAAA/DwAAAAAAAAABQQgAADAHAACJbfr25HjSP7grp/9LxcQ/AAAAPx8AAAAAAAAAAUIIAAAwBwAAiW369uR40j/A9tQQBnvEPwAAAD8fAAAAAAAAAAFDCAAAMAcAALMBnRazitI/0IwwM3rmwz8AAAA/LwAAAAAAAAABRAgAADAHAADelT82gZzSP+AijFXuUcM/AAAAPz4AAAAAAAAAAUUIAAAwBwAACSriVU+u0j/o7blmqAfDPwAAAD8+AAAAAAAAAAFGCAAAMAcAADS+hHUdwNI/BE9DmtYowj8AAAA/PgAAAAAAAAABRwgAADAHAABeUieV69HSPxLlnrxKlME/AAAAP04AAAAAAAAAAUgIAAAwBwAAiebJtLnj0j8ie/revv/APwAAAD9OAAAAAAAAAAFJCAAAMAcAALR6bNSH9dI/NBFWATNrwD8AAAA/XgAAAAAAAAABSggAADAHAADfDg/0VQfTP4ROY0dOrb8/AAAAP14AAAAAAAAAAUsIAAAwBwAACKOxEyQZ0z+U5L5pwhi/PwAAAD9tAAAAAAAAAAFMCAAAMAcAADM3VDPyKtM/tBB2rqrvvT8AAAA/bQAAAAAAAAABTQgAADAHAAAzN1Qz8irTP8Sm0dAeW70/AAAAP20AAAAAAAAAAU4IAAAwBwAAXsv2UsA80z/UPC3zksa8PwAAAD99AAAAAAAAAAFPCAAAMAcAAF7L9lLAPNM/6NKIFQcyvD8AAAA/fQAAAAAAAAABUAgAADAHAACJX5lyjk7TP/Ro5Dd7nbs/AAAAP4wAAAAAAAAAAVEIAAAwBwAAiV+Zco5O0z/o0ogVBzK8PwAAAD+wAAAAAAAAAAFSCAAAMAcAAIlfmXKOTtM/1Dwt85LGvD8AAAA/wAAAAAAAAAABUwgAADAHAACJX5lyjk7TP8Sm0dAeW70/AAAAP8AAAAAAAAAAAVQIAAAwBwAAtPM7klxg0z+oehqMNoS+PwAAAD/QAAAAAAAAAAFVCAAAMAcAALTzO5JcYNM/lOS+acIYvz8AAAA/0AAAAAAAAAABVggAADAHAADeh96xKnLTP4ROY0dOrb8/AAAAP98AAAAAAAAAAVcIAAAwBwAACRyB0fiD0z80EVYBM2vAPwAAAD/fAAAAAAAAAAFYCAAAMAcAADSwI/HGldM/KkYo8Hi1wD8AAAA/3wAAAAAAAAABWQgAADAHAABfRMYQlafTPxqwzM0ESsE/AAAAP+8AAAAAAAAAAVoIAAAwBwAAidhoMGO50z8S5Z68SpTBPwAAAD/vAAAAAAAAAAFbCAAAMAcAAN8Arm//3NM/BE9DmtYowj8AAAA//gAAAAAAAAABXAgAADAHAAAKlVCPze7TP/iDFYkcc8I/AAAAP/4AAAAAAAAAAV0IAAAwBwAAX72VzmkS1D/o7blmqAfDPwAAAD8OAQAAAAAAAAFeCAAAMAcAAIpROO43JNQ/4CKMVe5Rwz8AAAA/DgEAAAAAAAABXwgAADAHAAC15doNBjbUP9hXXkQ0nMM/AAAAPw4BAAAAAAAAAWAIAAAwBwAACg4gTaJZ1D/QjDAzeubDPwAAAD8eAQAAAAAAAAFhCAAAMAcAAAoOIE2iWdQ/ysECIsAwxD8AAAA/HgEAAAAAAAABYggAADAHAAA1osJscGvUP7grp/9LxcQ/AAAAPy0BAAAAAAAAAWMIAAAwBwAANaLCbHBr1D+wYHnukQ/FPwAAAD89AQAAAAAAAAFkCAAAMAcAAAoOIE2iWdQ/sGB57pEPxT8AAAA/TQEAAAAAAAABZQgAADAHAADfeX0t1EfUP7Bgee6RD8U/AAAAP00BAAAAAAAAAWYIAAAwBwAAteXaDQY21D+olUvd11nFPwAAAD9cAQAAAAAAAAFnCAAAMAcAAF+9lc5pEtQ/qJVL3ddZxT8AAAA/XAEAAAAAAAABaAgAADAHAAAKlVCPze7TP6iVS93XWcU/AAAAP2wBAAAAAAAAAWkIAAAwBwAAtGwLUDHL0z+olUvd11nFPwAAAD9sAQAAAAAAAAFqCAAAMAcAAF9ExhCVp9M/qJVL3ddZxT8AAAA/bAEAAAAAAAABawgAADAHAAAJHIHR+IPTP6iVS93XWcU/AAAAP3sBAAAAAAAAAWwIAAAwBwAAtPM7klxg0z+olUvd11nFPwAAAD97AQAAAAAAAAFtCAAAMAcAAF7L9lLAPNM/oModzB2kxT8AAAA/iwEAAAAAAAABbggAADAHAAAIo7ETJBnTP6DKHcwdpMU/AAAAP4sBAAAAAAAAAW8IAAAwBwAA3w4P9FUH0z+gyh3MHaTFPwAAAD+LAQAAAAAAAAFwCAAAMAcAALR6bNSH9dI/oModzB2kxT8AAAA/mwEAAAAAAAABcQgAADAHAACJ5sm0uePSP6iVS93XWcU/AAAAP6oBAAAAAAAAAXIIAAAwBwAAiebJtLnj0j+4K6f/S8XEPwAAAD+6AQAAAAAAAAFzCAAAMAcAAAx5joYgmtU/xKbR0B5bvT8AAAA/AAAAAAAAAAABdAgAADAHAAAMeY6GIJrVP6h6Gow2hL4/AAAAPxAAAAAAAAAAAXUIAAAwBwAADHmOhiCa1T+U5L5pwhi/PwAAAD8QAAAAAAAAAAF2CAAAMAcAAAx5joYgmtU/PNyDEu0gwD8AAAA/HwAAAAAAAAABdwgAADAHAAAMeY6GIJrVPypGKPB4tcA/AAAAPx8AAAAAAAAAAXgIAAAwBwAADHmOhiCa1T8asMzNBErBPwAAAD8vAAAAAAAAAAF5CAAAMAcAAAx5joYgmtU/DBpxq5DewT8AAAA/LwAAAAAAAAABeggAADAHAAAMeY6GIJrVP/iDFYkcc8I/AAAAPz8AAAAAAAAAAXsIAAAwBwAADHmOhiCa1T/o7blmqAfDPwAAAD8/AAAAAAAAAAF8CAAAMAcAAAx5joYgmtU/2FdeRDScwz8AAAA/PwAAAAAAAAABfQgAADAHAADh5OtmUojVP8rBAiLAMMQ/AAAAP04AAAAAAAAAAX4IAAAwBwAA4eTrZlKI1T+4K6f/S8XEPwAAAD9OAAAAAAAAAAF/CAAAMAcAAOHk62ZSiNU/qJVL3ddZxT8AAAA/XAAAAAAAAAABgAgAADAHAADh5OtmUojVP6DKHcwdpMU/AAAAP1wAAAAAAAAAAYEIAAAwBwAA4eTrZlKI1T+U/++6Y+7FPwAAAD9sAAAAAAAAAAGCCAAAMAcAAOHk62ZSiNU/hmmUmO+Cxj8AAAA/bAAAAAAAAAABgwgAADAHAAC2UElHhHbVP4ZplJjvgsY/AAAAP4sAAAAAAAAAAYQIAAAwBwAAtV6qy9qg1D/o0ogVBzK8PwAAAD8AAAAAAAAAAAGFCAAAMAcAAODyTOuostQ/1Dwt85LGvD8AAAA/AAAAAAAAAAABhggAADAHAAALh+8Kd8TUP9Q8LfOSxrw/AAAAPw8AAAAAAAAAAYcIAAAwBwAAYK80ShPo1D/UPC3zksa8PwAAAD8fAAAAAAAAAAGICAAAMAcAALbXeYmvC9U/1Dwt85LGvD8AAAA/LgAAAAAAAAABiQgAADAHAAA2lGHoGUHVP8Sm0dAeW70/AAAAPy4AAAAAAAAAAYoIAAAwBwAAjLymJ7Zk1T/EptHQHlu9PwAAAD8uAAAAAAAAAAGLCAAAMAcAAAx5joYgmtU/xKbR0B5bvT8AAAA/PgAAAAAAAAABjAgAADAHAAC3yRgFWeHVP8Sm0dAeW70/AAAAPz4AAAAAAAAAAY0IAAAwBwAAN4YAZMMW1j/EptHQHlu9PwAAAD9OAAAAAAAAAAGOCAAAMAcAALhC6MItTNY/xKbR0B5bvT8AAAA/TgAAAAAAAAABjwgAADAHAABjk3JBZpPWP7QQdq6q770/AAAAP10AAAAAAAAAAZAIAAAwBwAA409aoNDI1j+0EHauqu+9PwAAAD9dAAAAAAAAAAGRCAAAMAcAAGMMQv86/tY/tBB2rqrvvT8AAAA/XQAAAAAAAAABkggAADAHAAANXcx9c0XXP7QQdq6q770/AAAAP20AAAAAAAAAAZMIAAAwBwAAY4URvQ9p1z+0EHauqu+9PwAAAD9tAAAAAAAAAAGUCAAAMAcAAONB+Rt6ntc/qHoajDaEvj8AAAA/fQAAAAAAAAABlQgAADAHAAA5aj5bFsLXP6h6Gow2hL4/AAAAP30AAAAAAAAAAZYIAAAwBwAAjpKDmrLl1z+oehqMNoS+PwAAAD+MAAAAAAAAAAGXCAAAMAcAALkmJrqA99c/qHoajDaEvj8AAAA/jAAAAAAAAAABmAgAADAHAADkusjZTgnYP6h6Gow2hL4/AAAAP4wAAAAAAAAAAZkIAAAwBwAAIH1Xjq1vdD/o7blmqAfDPwAAAD8AAAAAAAAAAAGaCAAAMAcAAMyH/HY143g/6O25ZqgHwz8AAAA/EAAAAAAAAAABmwgAADAHAACXTiOkIuWAP+jtuWaoB8M/AAAAPy8AAAAAAAAAAZwIAAAwBwAA79N1mOYegz/wuOd3Yr3CPwAAAD8/AAAAAAAAAAGdCAAAMAcAAEdZyIyqWIU/8Ljnd2K9wj8AAAA/XgAAAAAAAAABnggAADAHAACuhNcRR7CUPzzcgxLtIMA/AAAAPwAAAAAAAAAAAZ8IAAAwBwAAWscADCnNlT883IMS7SDAPwAAAD8AAAAAAAAAAAGgCAAAMAcAAAYKKgYL6pY/PNyDEu0gwD8AAAA/AAAAAAAAAAABoQgAADAHAACwTFMA7QaYPzQRVgEza8A/AAAAPw8AAAAAAAAAAaIIAAAwBwAABgoqBgvqlj8qRijweLXAPwAAAD8fAAAAAAAAAAGjCAAAMAcAAFrHAAwpzZU/GrDMzQRKwT8AAAA/PgAAAAAAAAABpAgAADAHAACuhNcRR7CUPxLlnrxKlME/AAAAP04AAAAAAAAAAaUIAAAwBwAAroTXEUewlD8MGnGrkN7BPwAAAD9OAAAAAAAAAAGmCAAAMAcAAAJCrhdlk5M/BE9DmtYowj8AAAA/TgAAAAAAAAABpwgAADAHAABW/4Qdg3aSP/iDFYkcc8I/AAAAP14AAAAAAAAAAagIAAAwBwAAqrxbI6FZkT/wuOd3Yr3CPwAAAD9eAAAAAAAAAAGpCAAAMAcAAP55Mim/PJA/4CKMVe5Rwz8AAAA/bQAAAAAAAAABqggAADAHAAD+eTIpvzyQP9CMMDN65sM/AAAAP30AAAAAAAAAAasIAAAwBwAA/nkyKb88kD/KwQIiwDDEPwAAAD+MAAAAAAAAAAGsCAAAMAcAAKq8WyOhWZE/wPbUEAZ7xD8AAAA/nAAAAAAAAAABrQgAADAHAABW/4Qdg3aSP8D21BAGe8Q/AAAAP6wAAAAAAAAAAa4IAAAwBwAAAkKuF2WTkz/A9tQQBnvEPwAAAD+7AAAAAAAAAAGvCAAAMAcAAFrHAAwpzZU/ysECIsAwxD8AAAA/ywAAAAAAAAABsAgAADAHAAAGCioGC+qWP8rBAiLAMMQ/AAAAP9sAAAAAAAAAAbEIAAAwBwAAsExTAO0GmD/QjDAzeubDPwAAAD/qAAAAAAAAAAGyCAAAMAcAAFyPfPrOI5k/0IwwM3rmwz8AAAA/6gAAAAAAAAABswgAADAHAAAIsc5o/nagPypGKPB4tcA/AAAAPwAAAAAAAAAAAbQIAAAwBwAAZB901xrRnz8ie/revv/APwAAAD8AAAAAAAAAAAG1CAAAMAcAALjcSt04tJ4/GrDMzQRKwT8AAAA/DwAAAAAAAAABtggAADAHAAAOmiHjVpedPwRPQ5rWKMI/AAAAPy8AAAAAAAAAAbcIAAAwBwAADpoh41aXnT/4gxWJHHPCPwAAAD8vAAAAAAAAAAG4CAAAMAcAAGJX+Oh0epw/8Ljnd2K9wj8AAAA/PgAAAAAAAAABuQgAADAHAABiV/jodHqcP+jtuWaoB8M/AAAAPz4AAAAAAAAAAboIAAAwBwAAYlf46HR6nD/YV15ENJzDPwAAAD9OAAAAAAAAAAG7CAAAMAcAAA6aIeNWl50/0IwwM3rmwz8AAAA/TgAAAAAAAAABvAgAADAHAAC43ErdOLSeP8rBAiLAMMQ/AAAAP14AAAAAAAAAAb0IAAAwBwAAZB901xrRnz/KwQIiwDDEPwAAAD9tAAAAAAAAAAG+CAAAMAcAAF9S42VvBaE/ysECIsAwxD8AAAA/fQAAAAAAAAABvwgAADAHAAC18/di4JOhP9CMMDN65sM/AAAAP30AAAAAAAAAAcAIAAAwBwAADJUMYFEioj/QjDAzeubDPwAAAD+MAAAAAAAAAAHBCAAAMAcAAF82IV3CsKI/2FdeRDScwz8AAAA/jAAAAAAAAAABwggAADAHAAAMeUpXpM2jP/C453divcI/AAAAP5wAAAAAAAAAAcMIAAAwBwAADHlKV6TNoz/4gxWJHHPCPwAAAD+cAAAAAAAAAAHECAAAMAcAAGIaX1QVXKQ/BE9DmtYowj8AAAA/rAAAAAAAAAABxQgAADAHAABiGl9UFVykPwwacauQ3sE/AAAAP6wAAAAAAAAAAcYIAAAwBwAAYhpfVBVcpD8S5Z68SpTBPwAAAD+7AAAAAAAAAAHHCAAAMAcAAGIaX1QVXKQ/GrDMzQRKwT8AAAA/uwAAAAAAAAAByAgAADAHAAAMeUpXpM2jPypGKPB4tcA/AAAAP8sAAAAAAAAAAckIAAAwBwAAXzYhXcKwoj8qRijweLXAPwAAAD/bAAAAAAAAAAHKCAAAMAcAALXz92Lgk6E/KkYo8Hi1wD8AAAA/2wAAAAAAAAABywgAADAHAABfUuNlbwWhPypGKPB4tcA/AAAAP+oAAAAAAAAAAcwIAAAwBwAACLHOaP52oD8qRijweLXAPwAAAD/6AAAAAAAAAAHNCAAAMAcAAP55Mim/PJA/lOS+acIYvz8AAAA/AAAAAAAAAAABzggAADAHAACqvFsjoVmRP6h6Gow2hL4/AAAAPwAAAAAAAAAAAc8IAAAwBwAAAkKuF2WTkz+oehqMNoS+PwAAAD8fAAAAAAAAAAHQCAAAMAcAAK6E1xFHsJQ/qHoajDaEvj8AAAA/LwAAAAAAAAAB0QgAADAHAABaxwAMKc2VP6h6Gow2hL4/AAAAPz4AAAAAAAAAAdIIAAAwBwAABgoqBgvqlj+oehqMNoS+PwAAAD9OAAAAAAAAAAHTCAAAMAcAALBMUwDtBpg/lOS+acIYvz8AAAA/XgAAAAAAAAAB1AgAADAHAABcj3z6ziOZP4ROY0dOrb8/AAAAP30AAAAAAAAAAdUIAAAwBwAA/nkyKb88kD9EV67jv7a4PwAAAD8AAAAAAAAAAAHWCAAAMAcAAKduEl66P44/RFeu47+2uD8AAAA/AAAAAAAAAAAB1wgAADAHAABP6b9p9gWMPzTBUsFLS7k/AAAAPxAAAAAAAAAAAdgIAAAwBwAA9WNtdTLMiT8kK/ee19+5PwAAAD8gAAAAAAAAAAHZCAAAMAcAAEdZyIyqWIU/GJWbfGN0uj8AAAA/LwAAAAAAAAAB2ggAADAHAADv03WY5h6DP/Ro5Dd7nbs/AAAAPy8AAAAAAAAAAdsIAAAwBwAAl04jpCLlgD/UPC3zksa8PwAAAD8vAAAAAAAAAAHcCAAAMAcAAH6SoV+9Vn0/tBB2rqrvvT8AAAA/PwAAAAAAAAAB3QgAADAHAAAgfVeOrW90P4ROY0dOrb8/AAAAPz8AAAAAAAAAAd4IAAAwBwAA4ORkS0v4bz80EVYBM2vAPwAAAD9PAAAAAAAAAAHfCAAAMAcAAHjPGno7EWc/GrDMzQRKwT8AAAA/TwAAAAAAAAAB4AgAADAHAABIdKFRV1RcPwRPQ5rWKMI/AAAAP14AAAAAAAAAAeEIAAAwBwAASHShUVdUXD/o7blmqAfDPwAAAD9eAAAAAAAAAAHiCAAAMAcAABCTGl5vDEU/0IwwM3rmwz8AAAA/XgAAAAAAAAAB4wgAADAHAAAQkxpebwxFP8D21BAGe8Q/AAAAP24AAAAAAAAAAeQIAAAwBwAAEJMaXm8MRT+olUvd11nFPwAAAD9uAAAAAAAAAAHlCAAAMAcAAEh0oVFXVFw/lP/vumPuxT8AAAA/fQAAAAAAAAAB5ggAADAHAABIdKFRV1RcP4ZplJjvgsY/AAAAP30AAAAAAAAAAecIAAAwBwAAeM8aejsRZz920zh2exfHPwAAAD+NAAAAAAAAAAHoCAAAMAcAAODkZEtL+G8/Zj3dUwesxz8AAAA/jQAAAAAAAAAB6QgAADAHAAAgfVeOrW90P1xyr0JN9sc/AAAAP40AAAAAAAAAAeoIAAAwBwAAzIf8djXjeD9Up4Exk0DIPwAAAD+dAAAAAAAAAAHrCAAAMAcAAJdOI6Qi5YA/TtxTINmKyD8AAAA/nQAAAAAAAAAB7AgAADAHAABHWciMqliFP07cUyDZisg/AAAAP6wAAAAAAAAAAe0IAAAwBwAAn94agW6Shz9GESYPH9XIPwAAAD+sAAAAAAAAAAHuCAAAMAcAAE/pv2n2BYw/TtxTINmKyD8AAAA/rAAAAAAAAAAB7wgAADAHAAD+eTIpvzyQP07cUyDZisg/AAAAP7wAAAAAAAAAAfAIAAAwBwAAVv+EHYN2kj9Up4Exk0DIPwAAAD+8AAAAAAAAAAHxCAAAMAcAABMlBD2dz6g/EuWevEqUwT8AAAA/AAAAAAAAAAAB8ggAADAHAAC8Zy03f+ypPxqwzM0ESsE/AAAAPwAAAAAAAAAAAfMIAAAwBwAAEglCNPB6qj8asMzNBErBPwAAAD8QAAAAAAAAAAH0CAAAMAcAAGmqVjFhCas/Inv63r7/wD8AAAA/IAAAAAAAAAAB9QgAADAHAAAZtfsZ6XyvP6h6Gow2hL4/AAAAPwAAAAAAAAAAAfYIAAAwBwAAb3LSHwdgrj+U5L5pwhi/PwAAAD8eAAAAAAAAAAH3CAAAMAcAAG9y0h8HYK4/PNyDEu0gwD8AAAA/LgAAAAAAAAAB+AgAADAHAAAX0b0iltGtPzQRVgEza8A/AAAAPz0AAAAAAAAAAfkIAAAwBwAAF9G9IpbRrT8qRijweLXAPwAAAD89AAAAAAAAAAH6CAAAMAcAAMEvqSUlQ60/GrDMzQRKwT8AAAA/PQAAAAAAAAAB+wgAADAHAADBL6klJUOtPxLlnrxKlME/AAAAP00AAAAAAAAAAfwIAAAwBwAAwS+pJSVDrT8ET0Oa1ijCPwAAAD9NAAAAAAAAAAH9CAAAMAcAAMEvqSUlQ60/+IMViRxzwj8AAAA/XAAAAAAAAAAB/ggAADAHAADBL6klJUOtP+jtuWaoB8M/AAAAP1wAAAAAAAAAAf8IAAAwBwAAF9G9IpbRrT/gIoxV7lHDPwAAAD9cAAAAAAAAAAEACQAAMAcAABfRvSKW0a0/2FdeRDScwz8AAAA/bAAAAAAAAAABAQkAADAHAADFE+cceO6uP9CMMDN65sM/AAAAP3wAAAAAAAAAAQIJAAAwBwAAGbX7Gel8rz/QjDAzeubDPwAAAD+LAAAAAAAAAAEDCQAAMAcAAOJ7EorlTLA/2FdeRDScwz8AAAA/mwAAAAAAAAABBAkAADAHAAA4HSeHVtuwP+jtuWaoB8M/AAAAP6sAAAAAAAAAAQUJAAAwBwAA422xBY8isT/wuOd3Yr3CPwAAAD+rAAAAAAAAAAEGCQAAMAcAAONtsQWPIrE/+IMViRxzwj8AAAA/ugAAAAAAAAABBwkAADAHAACOvjuEx2mxPwwacauQ3sE/AAAAP7oAAAAAAAAAAQgJAAAwBwAAjr47hMdpsT8S5Z68SpTBPwAAAD/KAAAAAAAAAAEJCQAAMAcAAI6+O4THabE/Inv63r7/wD8AAAA/ygAAAAAAAAABCgkAADAHAACOvjuEx2mxPypGKPB4tcA/AAAAP8oAAAAAAAAAAQsJAAAwBwAAjr47hMdpsT80EVYBM2vAPwAAAD/ZAAAAAAAAAAEMCQAAMAcAAONtsQWPIrE/hE5jR06tvz8AAAA/2QAAAAAAAAABDQkAADAHAAA4HSeHVtuwP5TkvmnCGL8/AAAAP+kAAAAAAAAAAQ4JAAAwBwAAjcycCB6UsD+oehqMNoS+PwAAAD/5AAAAAAAAAAEPCQAAMAcAAOJ7EorlTLA/qHoajDaEvj8AAAA/CAEAAAAAAAABEAkAADAHAAA3K4gLrQWwP7QQdq6q770/AAAAPxgBAAAAAAAAAREJAAAwBwAAGbX7Gel8rz+0EHauqu+9PwAAAD8YAQAAAAAAAAESCQAAMAcAAI6+O4THabE/9GjkN3uduz8AAAA/AAAAAAAAAAABEwkAADAHAACOvjuEx2mxP+jSiBUHMrw/AAAAPwAAAAAAAAAAARQJAAAwBwAAOQ/GAgCxsT/UPC3zksa8PwAAAD8AAAAAAAAAAAEVCQAAMAcAAORfUIE4+LE/xKbR0B5bvT8AAAA/EAAAAAAAAAABFgkAADAHAADkX1CBOPixP9Q8LfOSxrw/AAAAPy8AAAAAAAAAARcJAAAwBwAA5F9QgTj4sT/o0ogVBzK8PwAAAD8/AAAAAAAAAAEYCQAAMAcAAORfUIE4+LE/BP8/Wu8Iuz8AAAA/XgAAAAAAAAABGQkAADAHAADkX1CBOPixPxiVm3xjdLo/AAAAP2IAAAAAAAAAARoJAAAwBwAAj7Da/3A/sj8YlZt8Y3S6PwAAAD+QAAAAAAAAAAEbCQAAMAcAADzlonX8MbQ/GJWbfGN0uj8AAAA/AAAAAAAAAAABHAkAADAHAAA85aJ1/DG0PwT/P1rvCLs/AAAAPw8AAAAAAAAAAR0JAAAwBwAAkJQY98Pqsz/o0ogVBzK8PwAAAD8uAAAAAAAAAAEeCQAAMAcAAOZDjniLo7M/1Dwt85LGvD8AAAA/LgAAAAAAAAABHwkAADAHAAA78wP6UlyzP8Sm0dAeW70/AAAAPy4AAAAAAAAAASAJAAAwBwAAkKJ5exoVsz+oehqMNoS+PwAAAD8+AAAAAAAAAAEhCQAAMAcAAOVR7/zhzbI/lOS+acIYvz8AAAA/PgAAAAAAAAABIgkAADAHAAA6AWV+qYayPzzcgxLtIMA/AAAAP04AAAAAAAAAASMJAAAwBwAAj7Da/3A/sj8qRijweLXAPwAAAD9OAAAAAAAAAAEkCQAAMAcAAI+w2v9wP7I/Inv63r7/wD8AAAA/XQAAAAAAAAABJQkAADAHAACPsNr/cD+yPxLlnrxKlME/AAAAP10AAAAAAAAAASYJAAAwBwAAj7Da/3A/sj8MGnGrkN7BPwAAAD9tAAAAAAAAAAEnCQAAMAcAAI+w2v9wP7I/BE9DmtYowj8AAAA/bQAAAAAAAAABKAkAADAHAAA6AWV+qYayP/C453divcI/AAAAP30AAAAAAAAAASkJAAAwBwAA5VHv/OHNsj/wuOd3Yr3CPwAAAD+MAAAAAAAAAAEqCQAAMAcAAJCieXsaFbM/8Ljnd2K9wj8AAAA/jAAAAAAAAAABKwkAADAHAAA78wP6UlyzP/C453divcI/AAAAP4wAAAAAAAAAASwJAAAwBwAA5kOOeIujsz/wuOd3Yr3CPwAAAD+cAAAAAAAAAAEtCQAAMAcAADzlonX8MbQ/+IMViRxzwj8AAAA/qwAAAAAAAAABLgkAADAHAADnNS30NHm0PwwacauQ3sE/AAAAP7sAAAAAAAAAAS8JAAAwBwAAPOWidfwxtD+8cS/U7Ka0PwAAAD8AAAAAAAAAAAEwCQAAMAcAAOc1LfQ0ebQ/vHEv1OymtD8AAAA/AAAAAAAAAAABMQkAADAHAAA910HxpQe1P7xxL9TsprQ/AAAAPw8AAAAAAAAAATIJAAAwBwAA6CfMb95OtT+cRXiPBNC1PwAAAD8fAAAAAAAAAAEzCQAAMAcAAJN4Vu4WlrU/jK8cbZBktj8AAAA/HwAAAAAAAAABNAkAADAHAAA+yeBsT921P2SDZSiojbc/AAAAPy4AAAAAAAAAATUJAAAwBwAAPsngbE/dtT9Y7QkGNCK4PwAAAD8uAAAAAAAAAAE2CQAAMAcAAOkZa+uHJLY/NMFSwUtLuT8AAAA/PgAAAAAAAAABNwkAADAHAADpGWvrhyS2PxiVm3xjdLo/AAAAPz4AAAAAAAAAATgJAAAwBwAAlGr1acBrtj/o0ogVBzK8PwAAAD8+AAAAAAAAAAE5CQAAMAcAAJRq9WnAa7Y/xKbR0B5bvT8AAAA/TgAAAAAAAAABOgkAADAHAACUavVpwGu2P5TkvmnCGL8/AAAAP04AAAAAAAAAATsJAAAwBwAAP7t/6Piytj883IMS7SDAPwAAAD9dAAAAAAAAAAE8CQAAMAcAAD+7f+j4srY/Inv63r7/wD8AAAA/XQAAAAAAAAABPQkAADAHAAA/u3/o+LK2PxLlnrxKlME/AAAAP20AAAAAAAAAAT4JAAAwBwAAP7t/6Piytj/4gxWJHHPCPwAAAD9tAAAAAAAAAAE/CQAAMAcAAJRq9WnAa7Y/6O25ZqgHwz8AAAA/bQAAAAAAAAABQAkAADAHAADpGWvrhyS2P9hXXkQ0nMM/AAAAP30AAAAAAAAAAUEJAAAwBwAAPsngbE/dtT/KwQIiwDDEPwAAAD99AAAAAAAAAAFCCQAAMAcAAJN4Vu4WlrU/uCun/0vFxD8AAAA/jAAAAAAAAAABQwkAADAHAADoJ8xv3k61P6iVS93XWcU/AAAAP4wAAAAAAAAAAUQJAAAwBwAAkoa3cm3AtD+U/++6Y+7FPwAAAD+cAAAAAAAAAAFFCQAAMAcAAOc1LfQ0ebQ/jDTCqak4xj8AAAA/nAAAAAAAAAABRgkAADAHAACQlBj3w+qzP4ZplJjvgsY/AAAAP6sAAAAAAAAAAUcJAAAwBwAAp1/WzHHcwj+mNJK3laLOPwAAAD8AAAAAAAAAAAFICQAAMAcAAPwOTE45lcI/nmlkptvszj8AAAA/DwAAAAAAAAABSQkAADAHAACn5gYPnXHCP55pZKbb7M4/AAAAPw8AAAAAAAAAAUoJAAAwBwAAUb7BzwBOwj+eaWSm2+zOPwAAAD8PAAAAAAAAAAFLCQAAMAcAAPyVfJBkKsI/lp42lSE3zz8AAAA/HwAAAAAAAAABTAkAADAHAACmbTdRyAbCP47TCIRngc8/AAAAPx8AAAAAAAAAAU0JAAAwBwAAUUXyESzjwT+O0wiEZ4HPPwAAAD8vAAAAAAAAAAFOCQAAMAcAAPscrdKPv8E/vp7WsPkK0D8AAAA/LwAAAAAAAAABTwkAADAHAACm9GeT85vBPzq5P6gcMNA/AAAAPz4AAAAAAAAAAVAJAAAwBwAAUMwiVFd4wT+306ifP1XQPwAAAD8+AAAAAAAAAAFRCQAAMAcAAFDMIlRXeME/M+4Rl2J60D8AAAA/PgAAAAAAAAABUgkAADAHAAD7o90Uu1TBPysj5IWoxNA/AAAAP04AAAAAAAAAAVMJAAAwBwAA+6PdFLtUwT+nPU19y+nQPwAAAD9OAAAAAAAAAAFUCQAAMAcAAPuj3RS7VME/I1i2dO4O0T8AAAA/XQAAAAAAAAABVQkAADAHAABQzCJUV3jBP55yH2wRNNE/AAAAP20AAAAAAAAAAVYJAAAwBwAA+xyt0o+/wT+ech9sETTRPwAAAD99AAAAAAAAAAFXCQAAMAcAAFFF8hEs48E/I1i2dO4O0T8AAAA/jAAAAAAAAAABWAkAADAHAACmbTdRyAbCPyNYtnTuDtE/AAAAP4wAAAAAAAAAAVkJAAAwBwAA/JV8kGQqwj+nPU19y+nQPwAAAD+cAAAAAAAAAAFaCQAAMAcAAFG+wc8ATsI/pz1Nfcvp0D8AAAA/nAAAAAAAAAABWwkAADAHAACn5gYPnXHCPysj5IWoxNA/AAAAP5wAAAAAAAAAAVwJAAAwBwAA/A5MTjmVwj+vCHuOhZ/QPwAAAD+sAAAAAAAAAAFdCQAAMAcAAKdf1sxx3MI/t9Oonz9V0D8AAAA/uwAAAAAAAAABXgkAADAHAAD8hxsMDgDDPzq5P6gcMNA/AAAAP7sAAAAAAAAAAV8JAAAwBwAAp9ilikZHwz++ntaw+QrQPwAAAD/LAAAAAAAAAAFgCQAAMAcAAKfYpYpGR8M/hgjbcq3Lzz8AAAA/2gAAAAAAAAABYQkAADAHAACn2KWKRkfDP5aeNpUhN88/AAAAP+oAAAAAAAAAAWIJAAAwBwAAUrBgS6ojwz+O0wiEZ4HPPwAAAD8JAQAAAAAAAAFjCQAAMAcAAPyHGwwOAMM/hgjbcq3Lzz8AAAA/GQEAAAAAAAABZAkAADAHAACnX9bMcdzCP76e1rD5CtA/AAAAPxkBAAAAAAAAAWUJAAAwBwAAp1/WzHHcwj86uT+oHDDQPwAAAD8pAQAAAAAAAAFmCQAAMAcAAFI3kY3VuMI/t9Oonz9V0D8AAAA/KQEAAAAAAAABZwkAADAHAABSN5GN1bjCP68Ie46Fn9A/AAAAPzgBAAAAAAAAAWgJAAAwBwAA/A5MTjmVwj+nPU19y+nQPwAAAD84AQAAAAAAAAFpCQAAMAcAAPwOTE45lcI/I1i2dO4O0T8AAAA/SAEAAAAAAAABagkAADAHAACn5gYPnXHCPxqNiGM0WdE/AAAAP0gBAAAAAAAAAWsJAAAwBwAAp+YGD51xwj8TwlpSeqPRPwAAAD9IAQAAAAAAAAFsCQAAMAcAAFG+wc8ATsI/CPcsQcDt0T8AAAA/VwEAAAAAAAABbQkAADAHAABRvsHPAE7CPwAs/y8GONI/AAAAP1cBAAAAAAAAAW4JAAAwBwAA/JV8kGQqwj/4YNEeTILSPwAAAD9nAQAAAAAAAAFvCQAAMAcAAPyVfJBkKsI/8ZWjDZLM0j8AAAA/ZwEAAAAAAAABcAkAADAHAAD8lXyQZCrCP+jKdfzXFtM/AAAAP3cBAAAAAAAAAXEJAAAwBwAA/JV8kGQqwj/g/0frHWHTPwAAAD93AQAAAAAAAAFyCQAAMAcAAPyVfJBkKsI/XBqx4kCG0z8AAAA/dwEAAAAAAAABcwkAADAHAAD8lXyQZCrCP1VPg9GG0NM/AAAAP4YBAAAAAAAAAXQJAAAwBwAA/JV8kGQqwj/QaezIqfXTPwAAAD+GAQAAAAAAAAF1CQAAMAcAAFG+wc8ATsI/TIRVwMwa1D8AAAA/lgEAAAAAAAABdgkAADAHAACn5gYPnXHCP0S5J68SZdQ/AAAAP6YBAAAAAAAAAXcJAAAwBwAA/A5MTjmVwj/A05CmNYrUPwAAAD+mAQAAAAAAAAF4CQAAMAcAAKdf1sxx3MI/wNOQpjWK1D8AAAA/tQEAAAAAAAABeQkAADAHAABSsGBLqiPDP8DTkKY1itQ/AAAAP8UBAAAAAAAAAXoJAAAwBwAAp9ilikZHwz9EuSevEmXUPwAAAD/FAQAAAAAAAAF7CQAAMAcAAP0A68niasM/yJ6+t+8/1D8AAAA/1AEAAAAAAAABfAkAADAHAABSKTAJf47DP0yEVcDMGtQ/AAAAP9QBAAAAAAAAAX0JAAAwBwAAVJSeQv3OxD+O0wiEZ4HPPwAAAD8AAAAAAAAAAAF+CQAAMAcAAKm844GZ8sQ/jtMIhGeBzz8AAAA/AAAAAAAAAAABfwkAADAHAABVDW4A0jnFP47TCIRngc8/AAAAPxMAAAAAAAAAAYAJAAAwBwAAqjWzP25dxT+O0wiEZ4HPPwAAAD8TAAAAAAAAAAGBCQAAMAcAAFWGPb6mpMU/jtMIhGeBzz8AAAA/IwAAAAAAAAABggkAADAHAACrroL9QsjFP47TCIRngc8/AAAAPyMAAAAAAAAAAYMJAAAwBwAAANfHPN/rxT+O0wiEZ4HPPwAAAD8yAAAAAAAAAAGECQAAMAcAAKknUrsXM8Y/jtMIhGeBzz8AAAA/MgAAAAAAAAABhQkAADAHAAD/T5f6s1bGP47TCIRngc8/AAAAPzIAAAAAAAAAAYYJAAAwBwAAVXjcOVB6xj+O0wiEZ4HPPwAAAD9CAAAAAAAAAAGHCQAAMAcAAKugIXnsncY/jtMIhGeBzz8AAAA/QgAAAAAAAAABiAkAADAHAAAAyWa4iMHGP47TCIRngc8/AAAAP1IAAAAAAAAAAYkJAAAwBwAAVvGr9yTlxj+O0wiEZ4HPPwAAAD9hAAAAAAAAAAGKCQAAMAcAAFUNbgDSOcU/pz1Nfcvp0D8AAAA/AAAAAAAAAAABiwkAADAHAABVhj2+pqTFP6c9TX3L6dA/AAAAPwAAAAAAAAAAAYwJAAAwBwAAq66C/ULIxT+nPU19y+nQPwAAAD8QAAAAAAAAAAGNCQAAMAcAAFT/DHx7D8Y/pz1Nfcvp0D8AAAA/EAAAAAAAAAABjgkAADAHAACpJ1K7FzPGP6c9TX3L6dA/AAAAPxAAAAAAAAAAAY8JAAAwBwAA/0+X+rNWxj+nPU19y+nQPwAAAD8gAAAAAAAAAAGQCQAAMAcAAFV43DlQesY/pz1Nfcvp0D8AAAA/IAAAAAAAAAABkQkAADAHAAAAyWa4iMHGP6c9TX3L6dA/AAAAPy8AAAAAAAAAAZIJAAAwBwAAAyZ0bbDXyD+0yu3ZCQ7OPwAAAD8AAAAAAAAAAAGTCQAAMAcAAFlOuaxM+8g/vpUb68PDzT8AAAA/AAAAAAAAAAABlAkAADAHAACudv7r6B7JP8ZgSfx9ec0/AAAAPxAAAAAAAAAAAZUJAAAwBwAAV8eIaiFmyT/W9qQe8uTMPwAAAD8vAAAAAAAAAAGWCQAAMAcAAK3vzam9ick/3sHSL6yazD8AAAA/LwAAAAAAAAABlwkAADAHAABYQFgo9tDJP+SMAEFmUMw/AAAAPz4AAAAAAAAAAZgJAAAwBwAArWidZ5L0yT/kjABBZlDMPwAAAD8+AAAAAAAAAAGZCQAAMAcAAAOR4qYuGMo/7FcuUiAGzD8AAAA/TgAAAAAAAAABmgkAADAHAACv4WwlZ1/KP+xXLlIgBsw/AAAAP04AAAAAAAAAAZsJAAAwBwAABQqyZAODyj/sVy5SIAbMPwAAAD9OAAAAAAAAAAGcCQAAMAcAAFoy96Ofpso/7FcuUiAGzD8AAAA/XgAAAAAAAAABnQkAADAHAAAFg4Ei2O3KP+xXLlIgBsw/AAAAP20AAAAAAAAAAZ4JAAAwBwAAW6vGYXQRyz/kjABBZlDMPwAAAD99AAAAAAAAAAGfCQAAMAcAAFurxmF0Ecs/1vakHvLkzD8AAAA/fQAAAAAAAAABoAkAADAHAAAFg4Ei2O3KP84rdw04L80/AAAAP40AAAAAAAAAAaEJAAAwBwAABYOBItjtyj++lRvrw8PNPwAAAD+NAAAAAAAAAAGiCQAAMAcAALBaPOM7yso/tMrt2QkOzj8AAAA/nAAAAAAAAAABowkAADAHAABaMvejn6bKP6Y0kreVos4/AAAAP5wAAAAAAAAAAaQJAAAwBwAAr+FsJWdfyj+WnjaVITfPPwAAAD+sAAAAAAAAAAGlCQAAMAcAAFq5J+bKO8o/hgjbcq3Lzz8AAAA/rAAAAAAAAAABpgkAADAHAACtaJ1nkvTJP76e1rD5CtA/AAAAP6wAAAAAAAAAAacJAAAwBwAAAhgT6VmtyT+306ifP1XQPwAAAD+7AAAAAAAAAAGoCQAAMAcAAK3vzam9ick/rwh7joWf0D8AAAA/uwAAAAAAAAABqQkAADAHAABXx4hqIWbJPysj5IWoxNA/AAAAP8sAAAAAAAAAAaoJAAAwBwAAAp9DK4VCyT+nPU19y+nQPwAAAD/LAAAAAAAAAAGrCQAAMAcAAK52/uvoHsk/nnIfbBE00T8AAAA/2wAAAAAAAAABrAkAADAHAABZTrmsTPvIPxqNiGM0WdE/AAAAP9sAAAAAAAAAAa0JAAAwBwAAAyZ0bbDXyD+Xp/FaV37RPwAAAD/qAAAAAAAAAAGuCQAAMAcAAAMmdG2w18g/E8JaUnqj0T8AAAA/+gAAAAAAAAABrwkAADAHAACudv7r6B7JP4zcw0mdyNE/AAAAPwoBAAAAAAAAAbAJAAAwBwAAAp9DK4VCyT+M3MNJncjRPwAAAD8KAQAAAAAAAAGxCQAAMAcAAFfHiGohZsk/jNzDSZ3I0T8AAAA/GQEAAAAAAAABsgkAADAHAACt782pvYnJP4zcw0mdyNE/AAAAPxkBAAAAAAAAAbMJAAAwBwAAWEBYKPbQyT8TwlpSeqPRPwAAAD8pAQAAAAAAAAG0CQAAMAcAAK1onWeS9Mk/E8JaUnqj0T8AAAA/KQEAAAAAAAABtQkAADAHAAADkeKmLhjKPxPCWlJ6o9E/AAAAPykBAAAAAAAAAbYJAAAwBwAAr+FsJWdfyj8TwlpSeqPRPwAAAD84AQAAAAAAAAG3CQAAMAcAAAUKsmQDg8o/l6fxWld+0T8AAAA/OAEAAAAAAAABuAkAADAHAABaMvejn6bKP5en8VpXftE/AAAAP0gBAAAAAAAAAbkJAAAwBwAAsFo84zvKyj8ajYhjNFnRPwAAAD9IAQAAAAAAAAG6CQAAMAcAAAWDgSLY7co/Go2IYzRZ0T8AAAA/WAEAAAAAAAABuwkAADAHAABbq8ZhdBHLP55yH2wRNNE/AAAAP1gBAAAAAAAAAbwJAAAwBwAAB1leldRuzT/OK3cNOC/NPwAAAD8AAAAAAAAAAAG9CQAAMAcAAFwI1BacJ80/zit3DTgvzT8AAAA/AAAAAAAAAAABvgkAADAHAAAG4I7X/wPNP84rdw04L80/AAAAPxAAAAAAAAAAAb8JAAAwBwAAsbdJmGPgzD/GYEn8fXnNPwAAAD8QAAAAAAAAAAHACQAAMAcAAFuPBFnHvMw/xmBJ/H15zT8AAAA/HwAAAAAAAAABwQkAADAHAAAFZ78ZK5nMP76VG+vDw80/AAAAPx8AAAAAAAAAAcIJAAAwBwAAXBY1m/JRzD+s/7/IT1jOPwAAAD8vAAAAAAAAAAHDCQAAMAcAAAfu71tWLsw/pjSSt5Wizj8AAAA/PgAAAAAAAAABxAkAADAHAAAH7u9bVi7MP55pZKbb7M4/AAAAP04AAAAAAAAAAcUJAAAwBwAAsj562o51zD+WnjaVITfPPwAAAD9eAAAAAAAAAAHGCQAAMAcAAAVnvxkrmcw/lp42lSE3zz8AAAA/bQAAAAAAAAABxwkAADAHAABbjwRZx7zMP5aeNpUhN88/AAAAP20AAAAAAAAAAcgJAAAwBwAAsbdJmGPgzD+WnjaVITfPPwAAAD9tAAAAAAAAAAHJCQAAMAcAAFwI1BacJ80/lp42lSE3zz8AAAA/fQAAAAAAAAABygkAADAHAACxMBlWOEvNP5aeNpUhN88/AAAAP30AAAAAAAAAAcsJAAAwBwAAXIGj1HCSzT+O0wiEZ4HPPwAAAD+NAAAAAAAAAAHMCQAAMAcAALKp6BMNts0/jtMIhGeBzz8AAAA/jQAAAAAAAAABzQkAADAHAABe+nKSRf3NP47TCIRngc8/AAAAP40AAAAAAAAAAc4JAAAwBwAAsyK40eEgzj+GCNtyrcvPPwAAAD+cAAAAAAAAAAHPCQAAMAcAAF5zQlAaaM4/hgjbcq3Lzz8AAAA/nAAAAAAAAAAB0AkAADAHAAC0m4ePtovOPzq5P6gcMNA/AAAAP6wAAAAAAAAAAdEJAAAwBwAACcTMzlKvzj+306ifP1XQPwAAAD+7AAAAAAAAAAHSCQAAMAcAAAnEzM5Sr84/rwh7joWf0D8AAAA/ywAAAAAAAAAB0wkAADAHAAC0m4ePtovOPysj5IWoxNA/AAAAP9sAAAAAAAAAAdQJAAAwBwAAXnNCUBpozj+nPU19y+nQPwAAAD/bAAAAAAAAAAHVCQAAMAcAAAlL/RB+RM4/I1i2dO4O0T8AAAA/6gAAAAAAAAAB1gkAADAHAACzIrjR4SDOP55yH2wRNNE/AAAAP+oAAAAAAAAAAdcJAAAwBwAAB9ItU6nZzT8ajYhjNFnRPwAAAD/qAAAAAAAAAAHYCQAAMAcAAFyBo9Rwks0/Go2IYzRZ0T8AAAA/+gAAAAAAAAAB2QkAADAHAAAHWV6V1G7NP5en8VpXftE/AAAAP/oAAAAAAAAAAdoJAAAwBwAAXAjUFpwnzT+Xp/FaV37RPwAAAD8KAQAAAAAAAAHbCQAAMAcAAAbgjtf/A80/l6fxWld+0T8AAAA/CgEAAAAAAAAB3AkAADAHAABbjwRZx7zMP5en8VpXftE/AAAAPxkBAAAAAAAAAd0JAAAwBwAABWe/GSuZzD+Xp/FaV37RPwAAAD8ZAQAAAAAAAAHeCQAAMAcAALI+etqOdcw/l6fxWld+0T8AAAA/GQEAAAAAAAAB3wkAADAHAABcFjWb8lHMP5en8VpXftE/AAAAPykBAAAAAAAAAeAJAAAwBwAAB+7vW1YuzD+ech9sETTRPwAAAD84AQAAAAAAAAHhCQAAMAcAAAfu71tWLsw/I1i2dO4O0T8AAAA/OAEAAAAAAAAB4gkAADAHAACxxaocugrMPysj5IWoxNA/AAAAPzgBAAAAAAAAAeMJAAAwBwAAB+7vW1YuzD8z7hGXYnrQPwAAAD9IAQAAAAAAAAHkCQAAMAcAAAfu71tWLsw/t9Oonz9V0D8AAAA/SAEAAAAAAAAB5QkAADAHAACxMBlWOEvNP8ZgSfx9ec0/AAAAPwAAAAAAAAAAAeYJAAAwBwAAB1leldRuzT/GYEn8fXnNPwAAAD8AAAAAAAAAAAHnCQAAMAcAALKp6BMNts0/xmBJ/H15zT8AAAA/DwAAAAAAAAAB6AkAADAHAAAH0i1TqdnNP84rdw04L80/AAAAPx8AAAAAAAAAAekJAAAwBwAAXvpykkX9zT/OK3cNOC/NPwAAAD8fAAAAAAAAAAHqCQAAMAcAALMiuNHhIM4/zit3DTgvzT8AAAA/LwAAAAAAAAAB6wkAADAHAAAJS/0QfkTOP84rdw04L80/AAAAPy8AAAAAAAAAAewJAAAwBwAAtJuHj7aLzj/W9qQe8uTMPwAAAD8vAAAAAAAAAAHtCQAAMAcAAAnEzM5Sr84/1vakHvLkzD8AAAA/PgAAAAAAAAAB7gkAADAHAAC0FFdNi/bOP9b2pB7y5Mw/AAAAPz4AAAAAAAAAAe8JAAAwBwAACz2cjCcazz/ewdIvrJrMPwAAAD9OAAAAAAAAAAHwCQAAMAcAAF9l4cvDPc8/3sHSL6yazD8AAAA/TgAAAAAAAAAB8QkAADAHAAALtmtK/ITPP97B0i+smsw/AAAAP04AAAAAAAAAAfIJAAAwBwAAYd6wiZiozz/ewdIvrJrMPwAAAD9dAAAAAAAAAAHzCQAAMAcAALMG9sg0zM8/3sHSL6yazD8AAAA/XQAAAAAAAAAB9AkAADAHAAAJLzsI0e/PP97B0i+smsw/AAAAP20AAAAAAAAAAfUJAAAwBwAA279iw4Qb0D/W9qQe8uTMPwAAAD9tAAAAAAAAAAH2CQAAMAcAAGHesImYqM8/E8JaUnqj0T8AAAA/AAAAAAAAAAAB9wkAADAHAACzBvbINMzPPxPCWlJ6o9E/AAAAPwAAAAAAAAAAAfgJAAAwBwAACS87CNHvzz+Xp/FaV37RPwAAAD8fAAAAAAAAAAH5CQAAMAcAALEdXx9g39A/vpUb68PDzT8AAAA/AAAAAAAAAAAB+gkAADAHAABb9Rngw7vQP76VG+vDw80/AAAAPw8AAAAAAAAAAfsJAAAwBwAAMWF3wPWp0D+s/7/IT1jOPwAAAD8PAAAAAAAAAAH8CQAAMAcAAAbN1KAnmNA/pjSSt5Wizj8AAAA/HwAAAAAAAAAB/QkAADAHAADbODKBWYbQP55pZKbb7M4/AAAAPx8AAAAAAAAAAf4JAAAwBwAAsKSPYYt00D+WnjaVITfPPwAAAD8uAAAAAAAAAAH/CQAAMAcAALCkj2GLdNA/hgjbcq3Lzz8AAAA/LgAAAAAAAAABAAoAADAHAACGEO1BvWLQPzq5P6gcMNA/AAAAPy4AAAAAAAAAAQEKAAAwBwAAhhDtQb1i0D+306ifP1XQPwAAAD8+AAAAAAAAAAECCgAAMAcAAIYQ7UG9YtA/rwh7joWf0D8AAAA/PgAAAAAAAAABAwoAADAHAACGEO1BvWLQPysj5IWoxNA/AAAAP04AAAAAAAAAAQQKAAAwBwAAsKSPYYt00D+nPU19y+nQPwAAAD9OAAAAAAAAAAEFCgAAMAcAALCkj2GLdNA/I1i2dO4O0T8AAAA/XQAAAAAAAAABBgoAADAHAADbODKBWYbQPxqNiGM0WdE/AAAAP10AAAAAAAAAAQcKAAAwBwAABs3UoCeY0D8ajYhjNFnRPwAAAD9tAAAAAAAAAAEICgAAMAcAADFhd8D1qdA/Go2IYzRZ0T8AAAA/bQAAAAAAAAABCQoAADAHAACGibz/kc3QPxqNiGM0WdE/AAAAP30AAAAAAAAAAQoKAAAwBwAAsR1fH2Df0D8ajYhjNFnRPwAAAD99AAAAAAAAAAELCgAAMAcAANyxAT8u8dA/Go2IYzRZ0T8AAAA/jAAAAAAAAAABDAoAADAHAAAHRqRe/ALRP55yH2wRNNE/AAAAP4wAAAAAAAAAAQ0KAAAwBwAAXG7pnZgm0T8jWLZ07g7RPwAAAD+MAAAAAAAAAAEOCgAAMAcAAIcCjL1mONE/pz1Nfcvp0D8AAAA/nAAAAAAAAAABDwoAADAHAACHAoy9ZjjRPysj5IWoxNA/AAAAP5wAAAAAAAAAARAKAAAwBwAAspYu3TRK0T+vCHuOhZ/QPwAAAD+rAAAAAAAAAAERCgAAMAcAANwq0fwCXNE/t9Oonz9V0D8AAAA/qwAAAAAAAAABEgoAADAHAADcKtH8AlzRPzq5P6gcMNA/AAAAP7sAAAAAAAAAARMKAAAwBwAA3CrR/AJc0T+GCNtyrcvPPwAAAD+7AAAAAAAAAAEUCgAAMAcAANwq0fwCXNE/jtMIhGeBzz8AAAA/uwAAAAAAAAABFQoAADAHAACyli7dNErRP55pZKbb7M4/AAAAP8sAAAAAAAAAARYKAAAwBwAAspYu3TRK0T+mNJK3laLOPwAAAD/LAAAAAAAAAAEXCgAAMAcAAIcCjL1mONE/rP+/yE9Yzj8AAAA/2gAAAAAAAAABGAoAADAHAABcbumdmCbRP76VG+vDw80/AAAAP+oAAAAAAAAAARkKAAAwBwAAB0akXvwC0T/GYEn8fXnNPwAAAD/6AAAAAAAAAAEaCgAAMAcAANyxAT8u8dA/xmBJ/H15zT8AAAA/+gAAAAAAAAABGwoAADAHAADdo6C618bRPysj5IWoxNA/AAAAPwAAAAAAAAAAARwKAAAwBwAAh3tbezuj0T+nPU19y+nQPwAAAD8PAAAAAAAAAAEdCgAAMAcAAF3nuFttkdE/pz1Nfcvp0D8AAAA/HwAAAAAAAAABHgoAADAHAAAyUxY8n3/RP55yH2wRNNE/AAAAPx8AAAAAAAAAAR8KAAAwBwAAMlMWPJ9/0T8ajYhjNFnRPwAAAD8uAAAAAAAAAAEgCgAAMAcAAF3nuFttkdE/l6fxWld+0T8AAAA/PgAAAAAAAAABIQoAADAHAACHe1t7O6PRPxPCWlJ6o9E/AAAAP04AAAAAAAAAASIKAAAwBwAA3aOgutfG0T8TwlpSeqPRPwAAAD9dAAAAAAAAAAEjCgAAMAcAAAg4Q9ql2NE/E8JaUnqj0T8AAAA/bQAAAAAAAAABJAoAADAHAABdYIgZQvzRP5en8VpXftE/AAAAP30AAAAAAAAAASUKAAAwBwAAiPQqORAO0j8ajYhjNFnRPwAAAD+MAAAAAAAAAAEmCgAAMAcAALOIzVjeH9I/I1i2dO4O0T8AAAA/nAAAAAAAAAABJwoAADAHAACziM1Y3h/SP6c9TX3L6dA/AAAAP6sAAAAAAAAAASgKAAAwBwAAs4jNWN4f0j+vCHuOhZ/QPwAAAD+rAAAAAAAAAAEpCgAAMAcAAIj0KjkQDtI/M+4Rl2J60D8AAAA/2gAAAAAAAAABKgoAADAHAACI9Co5EA7SP68Ie46Fn9A/AAAAP+oAAAAAAAAAASsKAAAwBwAAiPQqORAO0j8rI+SFqMTQPwAAAD/qAAAAAAAAAAEsCgAAMAcAAIj0KjkQDtI/I1i2dO4O0T8AAAA/+gAAAAAAAAABLQoAADAHAACziM1Y3h/SPxqNiGM0WdE/AAAAPwkBAAAAAAAAAS4KAAAwBwAAs4jNWN4f0j+Xp/FaV37RPwAAAD8JAQAAAAAAAAEvCgAAMAcAALOIzVjeH9I/E8JaUnqj0T8AAAA/CQEAAAAAAAABMAoAADAHAADeHHB4rDHSP4zcw0mdyNE/AAAAPxkBAAAAAAAAATEKAAAwBwAA3hxweKwx0j+EEZY44xLSPwAAAD8ZAQAAAAAAAAEyCgAAMAcAAAixEph6Q9I/ACz/LwY40j8AAAA/KAEAAAAAAAABMwoAADAHAAAIsRKYekPSP/hg0R5MgtI/AAAAPygBAAAAAAAAATQKAAAwBwAACLESmHpD0j9zezoWb6fSPwAAAD8oAQAAAAAAAAE1CgAAMAcAAAixEph6Q9I/bLAMBbXx0j8AAAA/OAEAAAAAAAABNgoAADAHAAAIsRKYekPSP+jKdfzXFtM/AAAAPzgBAAAAAAAAATcKAAAwBwAACLESmHpD0j/g/0frHWHTPwAAAD9IAQAAAAAAAAE4CgAAMAcAAAixEph6Q9I/XBqx4kCG0z8AAAA/SAEAAAAAAAABOQoAADAHAADeHHB4rDHSP9g0Gtpjq9M/AAAAP1cBAAAAAAAAAToKAAAwBwAA3hxweKwx0j9VT4PRhtDTPwAAAD9XAQAAAAAAAAE7CgAAMAcAALOIzVjeH9I/0GnsyKn10z8AAAA/VwEAAAAAAAABPAoAADAHAABdYIgZQvzRP0yEVcDMGtQ/AAAAP2cBAAAAAAAAAT0KAAAwBwAAMszl+XPq0T9MhFXAzBrUPwAAAD93AQAAAAAAAAE+CgAAMAcAAN2joLrXxtE/TIRVwMwa1D8AAAA/dwEAAAAAAAABPwoAADAHAACyD/6aCbXRP0yEVcDMGtQ/AAAAP3cBAAAAAAAAAUAKAAAwBwAAh3tbezuj0T/QaezIqfXTPwAAAD+GAQAAAAAAAAFBCgAAMAcAAF3nuFttkdE/VU+D0YbQ0z8AAAA/hgEAAAAAAAABQgoAADAHAAAHv3Mc0W3RP9g0Gtpjq9M/AAAAP5YBAAAAAAAAAUMKAAAwBwAA3CrR/AJc0T/g/0frHWHTPwAAAD+WAQAAAAAAAAFECgAAMAcAALKWLt00StE/ZOXe8/o70z8AAAA/pQEAAAAAAAABRQoAADAHAACyli7dNErRP/GVow2SzNI/AAAAP6UBAAAAAAAAAUYKAAAwBwAAhwKMvWY40T/4YNEeTILSPwAAAD+1AQAAAAAAAAFHCgAAMAcAAIcCjL1mONE/ACz/LwY40j8AAAA/tQEAAAAAAAABSAoAADAHAACJ5sm0uePSP97B0i+smsw/AAAAPwAAAAAAAAAAAUkKAAAwBwAAMzdUM/Iq0z/GYEn8fXnNPwAAAD8AAAAAAAAAAAFKCgAAMAcAAF7L9lLAPNM/vpUb68PDzT8AAAA/AAAAAAAAAAABSwoAADAHAACJX5lyjk7TP6z/v8hPWM4/AAAAPw8AAAAAAAAAAUwKAAAwBwAAtPM7klxg0z+eaWSm2+zOPwAAAD8PAAAAAAAAAAFNCgAAMAcAAN6H3rEqctM/jtMIhGeBzz8AAAA/HwAAAAAAAAABTgoAADAHAADeh96xKnLTP76e1rD5CtA/AAAAPx8AAAAAAAAAAU8KAAAwBwAA3ofesSpy0z+306ifP1XQPwAAAD8fAAAAAAAAAAFQCgAAMAcAAN6H3rEqctM/KyPkhajE0D8AAAA/LwAAAAAAAAABUQoAADAHAADeh96xKnLTPyNYtnTuDtE/AAAAPy8AAAAAAAAAAVIKAAAwBwAA3ofesSpy0z+Xp/FaV37RPwAAAD8+AAAAAAAAAAFTCgAAMAcAALTzO5JcYNM/CPcsQcDt0T8AAAA/PgAAAAAAAAABVAoAADAHAACJX5lyjk7TPwAs/y8GONI/AAAAPz4AAAAAAAAAAVUKAAAwBwAAXsv2UsA80z9zezoWb6fSPwAAAD9OAAAAAAAAAAFWCgAAMAcAADM3VDPyKtM/bLAMBbXx0j8AAAA/TgAAAAAAAAABVwoAADAHAAAIo7ETJBnTP+D/R+sdYdM/AAAAP10AAAAAAAAAAVgKAAAwBwAAtHps1If10j/YNBraY6vTPwAAAD9dAAAAAAAAAAFZCgAAMAcAAInmybS549I/VU+D0YbQ0z8AAAA/bQAAAAAAAAABWgoAADAHAABeUieV69HSP0yEVcDMGtQ/AAAAP20AAAAAAAAAAVsKAAAwBwAACSriVU+u0j/Inr637z/UPwAAAD9tAAAAAAAAAAFcCgAAMAcAAN6VPzaBnNI/RLknrxJl1D8AAAA/fQAAAAAAAAABXQoAADAHAACJbfr25HjSP8DTkKY1itQ/AAAAP30AAAAAAAAAAV4KAAAwBwAAXtlX1xZn0j/A05CmNYrUPwAAAD+MAAAAAAAAAAFfCgAAMAcAAAixEph6Q9I/wNOQpjWK1D8AAAA/jAAAAAAAAAABYAoAADAHAADeHHB4rDHSP0S5J68SZdQ/AAAAP5wAAAAAAAAAAWEKAAAwBwAAWrkn5so7yj9Up4Exk0DIPwAAAD8AAAAAAAAAAAFiCgAAMAcAAFhAWCj20Mk/RhEmDx/VyD8AAAA/AAAAAAAAAAABYwoAADAHAACt782pvYnJPzZ7yuyqack/AAAAPw8AAAAAAAAAAWQKAAAwBwAAV8eIaiFmyT8k5W7KNv7JPwAAAD8PAAAAAAAAAAFlCgAAMAcAAK52/uvoHsk/Fk8TqMKSyj8AAAA/DwAAAAAAAAABZgoAADAHAAADJnRtsNfIP/7tiXSUccs/AAAAPx8AAAAAAAAAAWcKAAAwBwAAWNXp7neQyD/sVy5SIAbMPwAAAD8fAAAAAAAAAAFoCgAAMAcAAK2EX3A/Scg/zit3DTgvzT8AAAA/LwAAAAAAAAABaQoAADAHAABYXBoxoyXIP7TK7dkJDs4/AAAAPy8AAAAAAAAAAWoKAAAwBwAArQuQsmrexz+WnjaVITfPPwAAAD8+AAAAAAAAAAFrCgAAMAcAAFfjSnPOusc/vp7WsPkK0D8AAAA/PgAAAAAAAAABbAoAADAHAAABuwU0MpfHP68Ie46Fn9A/AAAAPz4AAAAAAAAAAW0KAAAwBwAAAbsFNDKXxz+ech9sETTRPwAAAD9OAAAAAAAAAAFuCgAAMAcAAKySwPSVc8c/jNzDSZ3I0T8AAAA/TgAAAAAAAAABbwoAADAHAACsksD0lXPHPwAs/y8GONI/AAAAP14AAAAAAAAAAXAKAAAwBwAArJLA9JVzxz/xlaMNkszSPwAAAD9eAAAAAAAAAAFxCgAAMAcAAAG7BTQyl8c/ZOXe8/o70z8AAAA/XgAAAAAAAAABcgoAADAHAABX40pzzrrHP9g0Gtpjq9M/AAAAP20AAAAAAAAAAXMKAAAwBwAAV+NKc866xz9MhFXAzBrUPwAAAD9tAAAAAAAAAAF0CgAAMAcAAK0LkLJq3sc/RLknrxJl1D8AAAA/fQAAAAAAAAABdQoAADAHAABYXBoxoyXIP7kIY5V71NQ/AAAAP30AAAAAAAAAAXYKAAAwBwAArYRfcD9JyD+wPTWEwR7VPwAAAD+MAAAAAAAAAAF3CgAAMAcAAFjV6e53kMg/qHIHcwdp1T8AAAA/jAAAAAAAAAABeAoAADAHAAADJnRtsNfIPySNcGoqjtU/AAAAP4wAAAAAAAAAAXkKAAAwBwAArnb+6+geyT+gp9lhTbPVPwAAAD+cAAAAAAAAAAF6CgAAMAcAAK3vzam9ick/oKfZYU2z1T8AAAA/nAAAAAAAAAABewoAADAHAACLQ9dp4fnUPxZPE6jCkso/AAAAPwAAAAAAAAAAAXwKAAAwBwAANhuSKkXW1D8OhOWWCN3KPwAAAD8AAAAAAAAAAAF9CgAAMAcAAODyTOuostQ/Brm3hU4nyz8AAAA/EAAAAAAAAAABfgoAADAHAAC1XqrL2qDUP/7tiXSUccs/AAAAPxAAAAAAAAAAAX8KAAAwBwAAYDZljD591D/2Ilxj2rvLPwAAAD8QAAAAAAAAAAGACgAAMAcAAAoOIE2iWdQ/5IwAQWZQzD8AAAA/IAAAAAAAAAABgQoAADAHAAC15doNBjbUP9b2pB7y5Mw/AAAAPyAAAAAAAAAAAYIKAAAwBwAAX72VzmkS1D/GYEn8fXnNPwAAAD8vAAAAAAAAAAGDCgAAMAcAAAqVUI/N7tM/tMrt2QkOzj8AAAA/LwAAAAAAAAABhAoAADAHAAC0bAtQMcvTP6Y0kreVos4/AAAAPz8AAAAAAAAAAYUKAAAwBwAAidhoMGO50z+O0wiEZ4HPPwAAAD8/AAAAAAAAAAGGCgAAMAcAADSwI/HGldM/Ork/qBww0D8AAAA/PwAAAAAAAAABhwoAADAHAAAJHIHR+IPTP68Ie46Fn9A/AAAAP04AAAAAAAAAAYgKAAAwBwAA3ofesSpy0z8jWLZ07g7RPwAAAD9OAAAAAAAAAAGJCgAAMAcAAN6H3rEqctM/l6fxWld+0T8AAAA/XgAAAAAAAAABigoAADAHAADeh96xKnLTPwj3LEHA7dE/AAAAP14AAAAAAAAAAYsKAAAwBwAA3ofesSpy0z8ALP8vBjjSPwAAAD9uAAAAAAAAAAGMCgAAMAcAAAkcgdH4g9M/+GDRHkyC0j8AAAA/bgAAAAAAAAABjQoAADAHAAAJHIHR+IPTP/GVow2SzNI/AAAAP24AAAAAAAAAAY4KAAAwBwAAX0TGEJWn0z/oynX81xbTPwAAAD99AAAAAAAAAAGPCgAAMAcAAInYaDBjudM/4P9H6x1h0z8AAAA/fQAAAAAAAAABkAoAADAHAADfAK5v/9zTP9g0Gtpjq9M/AAAAP40AAAAAAAAAAZEKAAAwBwAANCnzrpsA1D9VT4PRhtDTPwAAAD+NAAAAAAAAAAGSCgAAMAcAAIpROO43JNQ/0GnsyKn10z8AAAA/jQAAAAAAAAABkwoAADAHAADfeX0t1EfUP8ievrfvP9Q/AAAAP50AAAAAAAAAAZQKAAAwBwAANaLCbHBr1D9EuSevEmXUPwAAAD+dAAAAAAAAAAGVCgAAMAcAAIvKB6wMj9Q/wNOQpjWK1D8AAAA/rAAAAAAAAAABlgoAADAHAAC1XqrL2qDUPzzu+Z1Yr9Q/AAAAP6wAAAAAAAAAAZcKAAAwBwAA4PJM66iy1D887vmdWK/UPwAAAD+8AAAAAAAAAAGYCgAAMAcAAAuH7wp3xNQ/jtMIhGeBzz8AAAA/AAAAAAAAAAABmQoAADAHAAALh+8Kd8TUP5aeNpUhN88/AAAAPwAAAAAAAAAAAZoKAAAwBwAANhuSKkXW1D+eaWSm2+zOPwAAAD8AAAAAAAAAAAGbCgAAMAcAAGCvNEoT6NQ/pjSSt5Wizj8AAAA/DwAAAAAAAAABnAoAADAHAACLQ9dp4fnUP6z/v8hPWM4/AAAAPx8AAAAAAAAAAZ0KAAAwBwAAttd5ia8L1T+0yu3ZCQ7OPwAAAD8fAAAAAAAAAAGeCgAAMAcAAAsAv8hLL9U/vpUb68PDzT8AAAA/LgAAAAAAAAABnwoAADAHAAA2lGHoGUHVP76VG+vDw80/AAAAPz4AAAAAAAAAAaAKAAAwBwAAjLymJ7Zk1T/GYEn8fXnNPwAAAD8+AAAAAAAAAAGhCgAAMAcAALZQSUeEdtU/xmBJ/H15zT8AAAA/PgAAAAAAAAABogoAADAHAADh5OtmUojVP8ZgSfx9ec0/AAAAP04AAAAAAAAAAaMKAAAwBwAANw0xpu6r1T/GYEn8fXnNPwAAAD9OAAAAAAAAAAGkCgAAMAcAAGKh08W8vdU/xmBJ/H15zT8AAAA/XQAAAAAAAAABpQoAADAHAACMNXblis/VP76VG+vDw80/AAAAP10AAAAAAAAAAaYKAAAwBwAAt8kYBVnh1T+0yu3ZCQ7OPwAAAD9tAAAAAAAAAAGnCgAAMAcAALfJGAVZ4dU/pjSSt5Wizj8AAAA/fQAAAAAAAAABqAoAADAHAAC3yRgFWeHVP55pZKbb7M4/AAAAP30AAAAAAAAAAakKAAAwBwAAjDV25YrP1T+O0wiEZ4HPPwAAAD+MAAAAAAAAAAGqCgAAMAcAAGKh08W8vdU/vp7WsPkK0D8AAAA/jAAAAAAAAAABqwoAADAHAAA3DTGm7qvVP7fTqJ8/VdA/AAAAP5wAAAAAAAAAAawKAAAwBwAA4eTrZlKI1T+vCHuOhZ/QPwAAAD+cAAAAAAAAAAGtCgAAMAcAAIy8pie2ZNU/pz1Nfcvp0D8AAAA/nAAAAAAAAAABrgoAADAHAAA2lGHoGUHVP55yH2wRNNE/AAAAP6sAAAAAAAAAAa8KAAAwBwAACwC/yEsv1T+Xp/FaV37RPwAAAD+rAAAAAAAAAAGwCgAAMAcAALbXeYmvC9U/E8JaUnqj0T8AAAA/uwAAAAAAAAABsQoAADAHAABgrzRKE+jUPwj3LEHA7dE/AAAAP7sAAAAAAAAAAbIKAAAwBwAANhuSKkXW1D8ALP8vBjjSPwAAAD/LAAAAAAAAAAGzCgAAMAcAAODyTOuostQ/fEZoJyld0j8AAAA/ywAAAAAAAAABtAoAADAHAAC1XqrL2qDUP3N7OhZvp9I/AAAAP8sAAAAAAAAAAbUKAAAwBwAAi8oHrAyP1D/xlaMNkszSPwAAAD/aAAAAAAAAAAG2CgAAMAcAAGA2ZYw+fdQ/bLAMBbXx0j8AAAA/2gAAAAAAAAABtwoAADAHAABgNmWMPn3UP+jKdfzXFtM/AAAAP+oAAAAAAAAAAbgKAAAwBwAAi8oHrAyP1D9k5d7z+jvTPwAAAD/6AAAAAAAAAAG5CgAAMAcAALVeqsvaoNQ/ZOXe8/o70z8AAAA/CQEAAAAAAAABugoAADAHAADg8kzrqLLUP2Tl3vP6O9M/AAAAPwkBAAAAAAAAAbsKAAAwBwAANhuSKkXW1D/oynX81xbTPwAAAD8ZAQAAAAAAAAG8CgAAMAcAAGCvNEoT6NQ/6Mp1/NcW0z8AAAA/GQEAAAAAAAABvQoAADAHAAC213mJrwvVP+jKdfzXFtM/AAAAPygBAAAAAAAAAb4KAAAwBwAA4WscqX0d1T9ssAwFtfHSPwAAAD8oAQAAAAAAAAG/CgAAMAcAAAsAv8hLL9U/bLAMBbXx0j8AAAA/KAEAAAAAAAABwAoAADAHAABhKAQI6FLVP2ywDAW18dI/AAAAPzgBAAAAAAAAAcEKAAAwBwAAjLymJ7Zk1T9ssAwFtfHSPwAAAD84AQAAAAAAAAHCCgAAMAcAALZQSUeEdtU/8ZWjDZLM0j8AAAA/SAEAAAAAAAABwwoAADAHAADh5OtmUojVP/GVow2SzNI/AAAAP0gBAAAAAAAAAcQKAAAwBwAADHmOhiCa1T/xlaMNkszSPwAAAD9XAQAAAAAAAAHFCgAAMAcAADeGAGTDFtY/c3s6Fm+n0j8AAAA/AAAAAAAAAAABxgoAADAHAABiGqODkSjWP/hg0R5MgtI/AAAAPwAAAAAAAAAAAccKAAAwBwAAY4URvQ9p1z+mNJK3laLOPwAAAD8AAAAAAAAAAAHICgAAMAcAAA1dzH1zRdc/nmlkptvszj8AAAA/AAAAAAAAAAAByQoAADAHAAC5NIc+1yHXP5aeNpUhN88/AAAAPw8AAAAAAAAAAcoKAAAwBwAAjqDkHgkQ1z+O0wiEZ4HPPwAAAD8fAAAAAAAAAAHLCgAAMAcAAGMMQv86/tY/vp7WsPkK0D8AAAA/HwAAAAAAAAABzAoAADAHAAA5eJ/fbOzWP7fTqJ8/VdA/AAAAPx8AAAAAAAAAAc0KAAAwBwAADuT8v57a1j8z7hGXYnrQPwAAAD8vAAAAAAAAAAHOCgAAMAcAAONPWqDQyNY/KyPkhajE0D8AAAA/LwAAAAAAAAABzwoAADAHAAC4u7eAArfWP55yH2wRNNE/AAAAPz4AAAAAAAAAAdAKAAAwBwAAuLu3gAK31j+Xp/FaV37RPwAAAD8+AAAAAAAAAAHRCgAAMAcAALi7t4ACt9Y/jNzDSZ3I0T8AAAA/PgAAAAAAAAAB0goAADAHAAC4u7eAArfWPwj3LEHA7dE/AAAAP04AAAAAAAAAAdMKAAAwBwAAuLu3gAK31j8ALP8vBjjSPwAAAD9OAAAAAAAAAAHUCgAAMAcAAONPWqDQyNY/fEZoJyld0j8AAAA/XgAAAAAAAAAB1QoAADAHAAAO5Py/ntrWP3N7OhZvp9I/AAAAP14AAAAAAAAAAdYKAAAwBwAAYwxC/zr+1j/xlaMNkszSPwAAAD9tAAAAAAAAAAHXCgAAMAcAAI6g5B4JENc/8ZWjDZLM0j8AAAA/fQAAAAAAAAAB2AoAADAHAADjyClepTPXP2ywDAW18dI/AAAAP30AAAAAAAAAAdkKAAAwBwAADV3MfXNF1z/xlaMNkszSPwAAAD99AAAAAAAAAAHaCgAAMAcAAGOFEb0Padc/8ZWjDZLM0j8AAAA/jAAAAAAAAAAB2woAADAHAACOGbTc3XrXP3N7OhZvp9I/AAAAP4wAAAAAAAAAAdwKAAAwBwAA40H5G3qe1z/4YNEeTILSPwAAAD+cAAAAAAAAAAHdCgAAMAcAADlqPlsWwtc/ACz/LwY40j8AAAA/nAAAAAAAAAAB3goAADAHAABj/uB65NPXP4QRljjjEtI/AAAAP5wAAAAAAAAAAd8KAAAwBwAAjpKDmrLl1z+M3MNJncjRPwAAAD+sAAAAAAAAAAHgCgAAMAcAALkmJrqA99c/l6fxWld+0T8AAAA/rAAAAAAAAAAB4QoAADAHAADkusjZTgnYP55yH2wRNNE/AAAAP7sAAAAAAAAAAeIKAAAwBwAA5LrI2U4J2D+nPU19y+nQPwAAAD+7AAAAAAAAAAHjCgAAMAcAAA5Pa/kcG9g/KyPkhajE0D8AAAA/uwAAAAAAAAAB5AoAADAHAADkusjZTgnYPzPuEZdietA/AAAAP8sAAAAAAAAAAeUKAAAwBwAA5LrI2U4J2D86uT+oHDDQPwAAAD/LAAAAAAAAAAHmCgAAMAcAALkmJrqA99c/vp7WsPkK0D8AAAA/2wAAAAAAAAAB5woAADAHAACOkoOasuXXP4YI23Kty88/AAAAP9sAAAAAAAAAAegKAAAwBwAAY/7geuTT1z+O0wiEZ4HPPwAAAD/qAAAAAAAAAAHpCgAAMAcAADlqPlsWwtc/lp42lSE3zz8AAAA/6gAAAAAAAAAB6goAADAHAAAO1ps7SLDXP55pZKbb7M4/AAAAP/oAAAAAAAAAAesKAAAwBwAA40H5G3qe1z+eaWSm2+zOPwAAAD8JAQAAAAAAAAHsCgAAMAcAADrVrJSUAtk/tMrt2QkOzj8AAAA/AAAAAAAAAAAB7QoAADAHAADlrGdV+N7YP6z/v8hPWM4/AAAAPwAAAAAAAAAAAe4KAAAwBwAAj4QiFly72D+s/7/IT1jOPwAAAD8QAAAAAAAAAAHvCgAAMAcAAGXwf/aNqdg/pjSSt5Wizj8AAAA/EAAAAAAAAAAB8AoAADAHAAA6XN3Wv5fYP55pZKbb7M4/AAAAPxAAAAAAAAAAAfEKAAAwBwAAD8g6t/GF2D+WnjaVITfPPwAAAD8fAAAAAAAAAAHyCgAAMAcAAOQzmJcjdNg/jtMIhGeBzz8AAAA/LwAAAAAAAAAB8woAADAHAAC6n/V3VWLYP76e1rD5CtA/AAAAPy8AAAAAAAAAAfQKAAAwBwAAjwtTWIdQ2D+306ifP1XQPwAAAD8vAAAAAAAAAAH1CgAAMAcAAI8LU1iHUNg/M+4Rl2J60D8AAAA/PwAAAAAAAAAB9goAADAHAACPC1NYh1DYP68Ie46Fn9A/AAAAPz8AAAAAAAAAAfcKAAAwBwAAjwtTWIdQ2D+nPU19y+nQPwAAAD9OAAAAAAAAAAH4CgAAMAcAALqf9XdVYtg/pz1Nfcvp0D8AAAA/XgAAAAAAAAAB+QoAADAHAAAPyDq38YXYP6c9TX3L6dA/AAAAP20AAAAAAAAAAfoKAAAwBwAAOlzd1r+X2D+nPU19y+nQPwAAAD9tAAAAAAAAAAH7CgAAMAcAAGXwf/aNqdg/KyPkhajE0D8AAAA/bQAAAAAAAAAB/AoAADAHAAC6GMU1Ks3YP68Ie46Fn9A/AAAAP30AAAAAAAAAAf0KAAAwBwAA5axnVfje2D8z7hGXYnrQPwAAAD99AAAAAAAAAAH+CgAAMAcAABBBCnXG8Ng/t9Oonz9V0D8AAAA/jQAAAAAAAAAB/woAADAHAAA61ayUlALZPzq5P6gcMNA/AAAAP40AAAAAAAAAAQALAAAwBwAAZWlPtGIU2T++ntaw+QrQPwAAAD+NAAAAAAAAAAEBCwAAMAcAAGVpT7RiFNk/hgjbcq3Lzz8AAAA/nAAAAAAAAAABAgsAADAHAACQ/fHTMCbZP47TCIRngc8/AAAAP5wAAAAAAAAAAQMLAAAwBwAAkP3x0zAm2T+WnjaVITfPPwAAAD+sAAAAAAAAAAEECwAAMAcAAJD98dMwJtk/pjSSt5Wizj8AAAA/vAAAAAAAAAABBQsAADAHAACQ/fHTMCbZP55pZKbb7M4/AAAAP+oAAAAAAAAAAQYLAAAwBwAAZWlPtGIU2T+O0wiEZ4HPPwAAAD/6AAAAAAAAAAEHCwAAMAcAAGVpT7RiFNk/hgjbcq3Lzz8AAAA/+gAAAAAAAAABCAsAADAHAABlaU+0YhTZP76e1rD5CtA/AAAAP/oAAAAAAAAAAQkLAAAwBwAAZWlPtGIU2T+306ifP1XQPwAAAD8KAQAAAAAAAAEKCwAAMAcAAGVpT7RiFNk/rwh7joWf0D8AAAA/CgEAAAAAAAABCwsAADAHAABlaU+0YhTZP6c9TX3L6dA/AAAAPxkBAAAAAAAAAQwLAAAwBwAAZWlPtGIU2T+ech9sETTRPwAAAD8ZAQAAAAAAAAENCwAAMAcAAGVpT7RiFNk/l6fxWld+0T8AAAA/GQEAAAAAAAABDgsAADAHAABlaU+0YhTZP4zcw0mdyNE/AAAAPykBAAAAAAAAAQ8LAAAwBwAAZWlPtGIU2T+EEZY44xLSPwAAAD8pAQAAAAAAAAEQCwAAMAcAAGVpT7RiFNk/ACz/LwY40j8AAAA/OQEAAAAAAAABEQsAADAHAABlaU+0YhTZP/hg0R5MgtI/AAAAPzkBAAAAAAAAARILAAAwBwAAZWlPtGIU2T9zezoWb6fSPwAAAD9IAQAAAAAAAAETCwAAMAcAAGVpT7RiFNk/8ZWjDZLM0j8AAAA/SAEAAAAAAAABFAsAADAHAABlaU+0YhTZP+jKdfzXFtM/AAAAP1gBAAAAAAAAARULAAAwBwAAZWlPtGIU2T9k5d7z+jvTPwAAAD9nAQAAAAAAAAEWCwAAMAcAALyDM2+oDdo/vpUb68PDzT8AAAA/AAAAAAAAAAABFwsAADAHAAA8QBvOEkPaP7TK7dkJDs4/AAAAPwAAAAAAAAAAARgLAAAwBwAAZ9S97eBU2j+s/7/IT1jOPwAAAD8QAAAAAAAAAAEZCwAAMAcAALr8Ai19eNo/nmlkptvszj8AAAA/IAAAAAAAAAABGgsAADAHAADlkKVMS4raP5aeNpUhN88/AAAAPyAAAAAAAAAAARsLAAAwBwAA5ZClTEuK2j+O0wiEZ4HPPwAAAD8vAAAAAAAAAAEcCwAAMAcAABAlSGwZnNo/hgjbcq3Lzz8AAAA/LwAAAAAAAAABHQsAADAHAAAQJUhsGZzaPzq5P6gcMNA/AAAAPz8AAAAAAAAAAR4LAAAwBwAA5ZClTEuK2j+306ifP1XQPwAAAD8/AAAAAAAAAAEfCwAAMAcAALr8Ai19eNo/rwh7joWf0D8AAAA/TwAAAAAAAAABIAsAADAHAACQaGANr2baPysj5IWoxNA/AAAAP14AAAAAAAAAASELAAAwBwAAPEAbzhJD2j+nPU19y+nQPwAAAD9uAAAAAAAAAAEiCwAAMAcAABGseK5EMdo/pz1Nfcvp0D8AAAA/bgAAAAAAAAABIwsAADAHAADnF9aOdh/aP6c9TX3L6dA/AAAAP30AAAAAAAAAASQLAAAwBwAAvIMzb6gN2j8rI+SFqMTQPwAAAD99AAAAAAAAAAElCwAAMAcAAJHvkE/a+9k/KyPkhajE0D8AAAA/jQAAAAAAAAABJgsAADAHAABmW+4vDOrZP68Ie46Fn9A/AAAAP40AAAAAAAAAAScLAAAwBwAAPMdLED7Y2T8z7hGXYnrQPwAAAD+dAAAAAAAAAAEoCwAAMAcAAOaeBtGhtNk/vpUb68PDzT8AAAA/AAAAAAAAAAABKQsAADAHAACR75BP2vvZP76VG+vDw80/AAAAPwAAAAAAAAAAASoLAAAwBwAAvIMzb6gN2j++lRvrw8PNPwAAAD8PAAAAAAAAAAErCwAAMAcAAOcX1o52H9o/vpUb68PDzT8AAAA/DwAAAAAAAAABLAsAADAHAAA8QBvOEkPaP76VG+vDw80/AAAAPx8AAAAAAAAAAS0LAAAwBwAAZ9S97eBU2j++lRvrw8PNPwAAAD8fAAAAAAAAAAEuCwAAMAcAALr8Ai19eNo/vpUb68PDzT8AAAA/HwAAAAAAAAABLwsAADAHAAAQJUhsGZzaP76VG+vDw80/AAAAPy8AAAAAAAAAATALAAAwBwAAO7nqi+et2j/GYEn8fXnNPwAAAD8vAAAAAAAAAAExCwAAMAcAAJHhL8uD0do/xmBJ/H15zT8AAAA/PgAAAAAAAAABMgsAADAHAAC8ddLqUePaP84rdw04L80/AAAAPz4AAAAAAAAAATMLAAAwBwAAEp4XKu4G2z/W9qQe8uTMPwAAAD9OAAAAAAAAAAE0CwAAMAcAADwyukm8GNs/1vakHvLkzD8AAAA/TgAAAAAAAAABNQsAADAHAACS085GLafbP/7tiXSUccs/AAAAPwAAAAAAAAAAATYLAAAwBwAAPauJB5GD2z/kjABBZlDMPwAAAD8AAAAAAAAAAAE3CwAAMAcAABIX5+fCcds/3sHSL6yazD8AAAA/DwAAAAAAAAABOAsAADAHAAASF+fnwnHbP84rdw04L80/AAAAPw8AAAAAAAAAATkLAAAwBwAA54JEyPRf2z++lRvrw8PNPwAAAD8PAAAAAAAAAAE6CwAAMAcAAL3uoagmTts/tMrt2QkOzj8AAAA/HwAAAAAAAAABOwsAADAHAACSWv+IWDzbP6Y0kreVos4/AAAAPx8AAAAAAAAAATwLAAAwBwAAZ8ZcaYoq2z+WnjaVITfPPwAAAD8vAAAAAAAAAAE9CwAAMAcAABKeFyruBts/hgjbcq3Lzz8AAAA/LwAAAAAAAAABPgsAADAHAADnCXUKIPXaPzq5P6gcMNA/AAAAPz4AAAAAAAAAAT8LAAAwBwAAvHXS6lHj2j8z7hGXYnrQPwAAAD8+AAAAAAAAAAFACwAAMAcAAGdNjau1v9o/KyPkhajE0D8AAAA/PgAAAAAAAAABQQsAADAHAAA7ueqL563aPyNYtnTuDtE/AAAAP04AAAAAAAAAAUILAAAwBwAAECVIbBmc2j8ajYhjNFnRPwAAAD9OAAAAAAAAAAFDCwAAMAcAALr8Ai19eNo/E8JaUnqj0T8AAAA/XgAAAAAAAAABRAsAADAHAACQaGANr2baP4zcw0mdyNE/AAAAP14AAAAAAAAAAUULAAAwBwAAZ9S97eBU2j8I9yxBwO3RPwAAAD9eAAAAAAAAAAFGCwAAMAcAADxAG84SQ9o/hBGWOOMS0j8AAAA/bQAAAAAAAAABRwsAADAHAAA8QBvOEkPaP3xGaCcpXdI/AAAAP30AAAAAAAAAAUgLAAAwBwAAEax4rkQx2j98RmgnKV3SPwAAAD99AAAAAAAAAAFJCwAAMAcAAGfGXGmKKts/Go2IYzRZ0T8AAAA/AAAAAAAAAAABSgsAADAHAAA8MrpJvBjbP5en8VpXftE/AAAAPwAAAAAAAAAAAUsLAAAwBwAAEp4XKu4G2z8TwlpSeqPRPwAAAD8AAAAAAAAAAAFMCwAAMAcAAOcJdQog9do/CPcsQcDt0T8AAAA/EAAAAAAAAAABTQsAADAHAAC8ddLqUePaP4QRljjjEtI/AAAAPyAAAAAAAAAAAU4LAAAwBwAAvHXS6lHj2j98RmgnKV3SPwAAAD8vAAAAAAAAAAFPCwAAMAcAABKeFyruBts/+GDRHkyC0j8AAAA/PwAAAAAAAAABUAsAADAHAAA8MrpJvBjbP/hg0R5MgtI/AAAAP08AAAAAAAAAAVELAAAwBwAAZ8ZcaYoq2z98RmgnKV3SPwAAAD9eAAAAAAAAAAFSCwAAMAcAAL3uoagmTts/ACz/LwY40j8AAAA/XgAAAAAAAAABUwsAADAHAAASF+fnwnHbP4QRljjjEtI/AAAAP24AAAAAAAAAAVQLAAAwBwAAEhfn58Jx2z8I9yxBwO3RPwAAAD99AAAAAAAAAAFVCwAAMAcAABIX5+fCcds/E8JaUnqj0T8AAAA/jQAAAAAAAAABVgsAADAHAAASF+fnwnHbP5en8VpXftE/AAAAP50AAAAAAAAAAVcLAAAwBwAA54JEyPRf2z8ajYhjNFnRPwAAAD+sAAAAAAAAAAFYCwAAMAcAAL3uoagmTts/E8JaUnqj0T8AAAA/2wAAAAAAAAABWQsAADAHAAC97qGoJk7bP4zcw0mdyNE/AAAAP+oAAAAAAAAAAVoLAAAwBwAAve6hqCZO2z8I9yxBwO3RPwAAAD/qAAAAAAAAAAFbCwAAMAcAAL3uoagmTts/hBGWOOMS0j8AAAA/6gAAAAAAAAABXAsAADAHAAC97qGoJk7bPwAs/y8GONI/AAAAP/oAAAAAAAAAAV0LAAAwBwAA54JEyPRf2z/4YNEeTILSPwAAAD/6AAAAAAAAAAFeCwAAMAcAAOeCRMj0X9s/c3s6Fm+n0j8AAAA/CQEAAAAAAAABXwsAADAHAAASF+fnwnHbP/GVow2SzNI/AAAAPwkBAAAAAAAAAWALAAAwBwAAEhfn58Jx2z9ssAwFtfHSPwAAAD8ZAQAAAAAAAAFhCwAAMAcAABIX5+fCcds/6Mp1/NcW0z8AAAA/GQEAAAAAAAABYgsAADAHAAA9q4kHkYPbP2Tl3vP6O9M/AAAAPxkBAAAAAAAAAWMLAAAwBwAAPauJB5GD2z9cGrHiQIbTPwAAAD8pAQAAAAAAAAFkCwAAMAcAAD2riQeRg9s/2DQa2mOr0z8AAAA/KQEAAAAAAAABZQsAADAHAAA9q4kHkYPbP1VPg9GG0NM/AAAAPzgBAAAAAAAAAWYLAAAwBwAAPauJB5GD2z/QaezIqfXTPwAAAD84AQAAAAAAAAFnCwAAMAcAABIX5+fCcds/TIRVwMwa1D8AAAA/SAEAAAAAAAABaAsAADAHAADngkTI9F/bP8ievrfvP9Q/AAAAP0gBAAAAAAAAAWkLAAAwBwAAve6hqCZO2z9EuSevEmXUPwAAAD9YAQAAAAAAAAFqCwAAMAcAAGfGXGmKKts/RLknrxJl1D8AAAA/ZwEAAAAAAAABawsAADAHAAASnhcq7gbbP0S5J68SZdQ/AAAAP3cBAAAAAAAAAWwLAAAwBwAAvHXS6lHj2j9MhFXAzBrUPwAAAD+GAQAAAAAAAAFtCwAAMAcAALx10upR49o/VU+D0YbQ0z8AAAA/hgEAAAAAAAABbgsAADAHAACR4S/Lg9HaP1waseJAhtM/AAAAP5YBAAAAAAAAAW8LAAAwBwAAkeEvy4PR2j9k5d7z+jvTPwAAAD+WAQAAAAAAAAFwCwAAMAcAABOQtqWX3Ns/t9Oonz9V0D8AAAA/AAAAAAAAAAABcQsAADAHAAATkLall9zbP68Ie46Fn9A/AAAAPwAAAAAAAAAAAXILAAAwBwAA6PsThsnK2z8rI+SFqMTQPwAAAD8AAAAAAAAAAAFzCwAAMAcAAOj7E4bJyts/pz1Nfcvp0D8AAAA/DwAAAAAAAAABdAsAADAHAAATkLall9zbPyNYtnTuDtE/AAAAPz4AAAAAAAAAAXULAAAwBwAAPiRZxWXu2z+nPU19y+nQPwAAAD9OAAAAAAAAAAF2CwAAMAcAAGi4++QzANw/rwh7joWf0D8AAAA/XQAAAAAAAAABdwsAADAHAABouPvkMwDcPzPuEZdietA/AAAAP20AAAAAAAAAAXgLAAAwBwAAaLj75DMA3D86uT+oHDDQPwAAAD99AAAAAAAAAAF5CwAAMAcAABSCVSFBstw/Ork/qBww0D8AAAA/AAAAAAAAAAABegsAADAHAADp7bIBc6DcPzPuEZdietA/AAAAPyAAAAAAAAAAAXsLAAAwBwAAvlkQ4qSO3D+vCHuOhZ/QPwAAAD8vAAAAAAAAAAF8CwAAMAcAAGkxy6IIa9w/KyPkhajE0D8AAAA/LwAAAAAAAAABfQsAADAHAAA+nSiDOlncP6c9TX3L6dA/AAAAPz8AAAAAAAAAAX4LAAAwBwAAEwmGY2xH3D8jWLZ07g7RPwAAAD8/AAAAAAAAAAF/CwAAMAcAAOl040OeNdw/Go2IYzRZ0T8AAAA/TgAAAAAAAAABgAsAADAHAADpdONDnjXcP5en8VpXftE/AAAAP04AAAAAAAAAAYELAAAwBwAAvuBAJNAj3D8TwlpSeqPRPwAAAD9eAAAAAAAAAAGCCwAAMAcAAL7gQCTQI9w/CPcsQcDt0T8AAAA/XgAAAAAAAAABgwsAADAHAAC+4EAk0CPcP4QRljjjEtI/AAAAP14AAAAAAAAAAYQLAAAwBwAAvuBAJNAj3D8ALP8vBjjSPwAAAD9uAAAAAAAAAAGFCwAAMAcAAOl040OeNdw/+GDRHkyC0j8AAAA/fQAAAAAAAAABhgsAADAHAAA+nSiDOlncP/hg0R5MgtI/AAAAP40AAAAAAAAAAYcLAAAwBwAAaTHLoghr3D/4YNEeTILSPwAAAD+NAAAAAAAAAAGICwAAMAcAAJTFbcLWfNw/+GDRHkyC0j8AAAA/jQAAAAAAAAABiQsAADAHAAC+WRDipI7cP/hg0R5MgtI/AAAAP50AAAAAAAAAAYoLAAAwBwAA6e2yAXOg3D98RmgnKV3SPwAAAD+dAAAAAAAAAAGLCwAAMAcAABSCVSFBstw/ACz/LwY40j8AAAA/rAAAAAAAAAABjAsAADAHAAA/FvhAD8TcPz5G+P1kH8k/AAAAPwAAAAAAAAAAAY0LAAAwBwAAlD49gKvn3D8+Rvj9ZB/JPwAAAD8AAAAAAAAAAAGOCwAAMAcAAOpmgr9HC90/NnvK7KppyT8AAAA/DwAAAAAAAAABjwsAADAHAAAV+yTfFR3dPy6wnNvws8k/AAAAPw8AAAAAAAAAAZALAAAwBwAAaiNqHrJA3T8k5W7KNv7JPwAAAD8fAAAAAAAAAAGRCwAAMAcAAJW3DD6AUt0/Fk8TqMKSyj8AAAA/HwAAAAAAAAABkgsAADAHAADAS69dTmTdPw6E5ZYI3co/AAAAPx8AAAAAAAAAAZMLAAAwBwAAFXT0nOqH3T/+7Yl0lHHLPwAAAD8vAAAAAAAAAAGUCwAAMAcAAEAIl7y4md0/7FcuUiAGzD8AAAA/LwAAAAAAAAABlQsAADAHAABpnDnchqvdP9b2pB7y5Mw/AAAAPz4AAAAAAAAAAZYLAAAwBwAAkzDc+1S93T/GYEn8fXnNPwAAAD8+AAAAAAAAAAGXCwAAMAcAAL7Efhsjz90/rP+/yE9Yzj8AAAA/TgAAAAAAAAABmAsAADAHAAC+xH4bI8/dP5aeNpUhN88/AAAAP04AAAAAAAAAAZkLAAAwBwAA6VghO/Hg3T++ntaw+QrQPwAAAD9OAAAAAAAAAAGaCwAAMAcAAOlYITvx4N0/M+4Rl2J60D8AAAA/XQAAAAAAAAABmwsAADAHAADpWCE78eDdP6c9TX3L6dA/AAAAP10AAAAAAAAAAZwLAAAwBwAA6VghO/Hg3T8ajYhjNFnRPwAAAD9tAAAAAAAAAAGdCwAAMAcAAL7Efhsjz90/jNzDSZ3I0T8AAAA/bQAAAAAAAAABngsAADAHAAC+xH4bI8/dPwAs/y8GONI/AAAAP20AAAAAAAAAAZ8LAAAwBwAAkzDc+1S93T/4YNEeTILSPwAAAD99AAAAAAAAAAGgCwAAMAcAAGmcOdyGq90/bLAMBbXx0j8AAAA/fQAAAAAAAAABoQsAADAHAABACJe8uJndP2Tl3vP6O9M/AAAAP4wAAAAAAAAAAaILAAAwBwAAFXT0nOqH3T9cGrHiQIbTPwAAAD+MAAAAAAAAAAGjCwAAMAcAAOrfUX0cdt0/2DQa2mOr0z8AAAA/nAAAAAAAAAABpAsAADAHAACVtww+gFLdP9Bp7Mip9dM/AAAAP5wAAAAAAAAAAaULAAAwBwAAaiNqHrJA3T9MhFXAzBrUPwAAAD+cAAAAAAAAAAGmCwAAMAcAABX7JN8VHd0/yJ6+t+8/1D8AAAA/rAAAAAAAAAABpwsAADAHAADqZoK/RwvdP0S5J68SZdQ/AAAAP6wAAAAAAAAAAagLAAAwBwAAv9Lfn3n53D9EuSevEmXUPwAAAD+7AAAAAAAAAAGpCwAAMAcAAJQ+PYCr59w/RLknrxJl1D8AAAA/uwAAAAAAAAABqgsAADAHAACYjemwfNPfPwa5t4VOJ8s/AAAAPwAAAAAAAAAAAasLAAAwBwAAQmWkceCv3z/+7Yl0lHHLPwAAAD8AAAAAAAAAAAGsCwAAMAcAABjRAVISnt8//u2JdJRxyz8AAAA/EAAAAAAAAAABrQsAADAHAADsPF8yRIzfP/YiXGPau8s/AAAAPxAAAAAAAAAAAa4LAAAwBwAAlxQa86do3z/sVy5SIAbMPwAAAD8fAAAAAAAAAAGvCwAAMAcAAGyAd9PZVt8/3sHSL6yazD8AAAA/HwAAAAAAAAABsAsAADAHAAAWWDKUPTPfP84rdw04L80/AAAAPx8AAAAAAAAAAbELAAAwBwAAwS/tVKEP3z++lRvrw8PNPwAAAD8vAAAAAAAAAAGyCwAAMAcAAGsHqBUF7N4/rP+/yE9Yzj8AAAA/LwAAAAAAAAABswsAADAHAAAW32LWaMjeP5aeNpUhN88/AAAAPz8AAAAAAAAAAbQLAAAwBwAAliJ7d/6S3j++ntaw+QrQPwAAAD8/AAAAAAAAAAG1CwAAMAcAAGuO2Fcwgd4/M+4Rl2J60D8AAAA/TgAAAAAAAAABtgsAADAHAAAUZpMYlF3eP6c9TX3L6dA/AAAAP04AAAAAAAAAAbcLAAAwBwAAvz1O2fc53j8ajYhjNFnRPwAAAD9OAAAAAAAAAAG4CwAAMAcAAJSpq7kpKN4/jNzDSZ3I0T8AAAA/XgAAAAAAAAABuQsAADAHAABpFQmaWxbePwAs/y8GONI/AAAAP14AAAAAAAAAAboLAAAwBwAAaRUJmlsW3j9zezoWb6fSPwAAAD9uAAAAAAAAAAG7CwAAMAcAAGkVCZpbFt4/6Mp1/NcW0z8AAAA/bgAAAAAAAAABvAsAADAHAACUqau5KSjeP+D/R+sdYdM/AAAAP30AAAAAAAAAAb0LAAAwBwAAvz1O2fc53j/YNBraY6vTPwAAAD99AAAAAAAAAAG+CwAAMAcAAOnR8PjFS94/0GnsyKn10z8AAAA/fQAAAAAAAAABvwsAADAHAAAUZpMYlF3eP8ievrfvP9Q/AAAAP40AAAAAAAAAAcALAAAwBwAAa47YVzCB3j/A05CmNYrUPwAAAD+NAAAAAAAAAAHBCwAAMAcAAOtKwLaatt4/PO75nViv1D8AAAA/nAAAAAAAAAABwgsAADAHAABBcwX2NtreP7kIY5V71NQ/AAAAP5wAAAAAAAAAAcMLAAAwBwAAlptKNdP93j80I8yMnvnUPwAAAD+hAAAAAAAAAAHECwAAMAcAABZYMpQ9M98/sD01hMEe1T8AAAA/sQAAAAAAAAABxQsAADAHAABsgHfT2VbfPyxYnnvkQ9U/AAAAP7EAAAAAAAAAAcYLAAAwBwAAwai8EnZ63z8sWJ575EPVPwAAAD/BAAAAAAAAAAHHCwAAMAcAABjRAVISnt8/LFiee+RD1T8AAAA/wQAAAAAAAAAByAsAADAHAADBqLwSdnrfP6c9TX3L6dA/AAAAPwAAAAAAAAAAAckLAAAwBwAA7DxfMkSM3z+vCHuOhZ/QPwAAAD8fAAAAAAAAAAHKCwAAMAcAAOw8XzJEjN8/M+4Rl2J60D8AAAA/LwAAAAAAAAABywsAADAHAAAY0QFSEp7fP7fTqJ8/VdA/AAAAPy8AAAAAAAAAAcwLAAAwBwAAQmWkceCv3z86uT+oHDDQPwAAAD8+AAAAAAAAAAHNCwAAMAcAAJiN6bB8098/hgjbcq3Lzz8AAAA/PgAAAAAAAAABzgsAADAHAADCIYzQSuXfP47TCIRngc8/AAAAP0IAAAAAAAAAAc8LAAAwBwAADKXoh3ME4D+WnjaVITfPPwAAAD9SAAAAAAAAAAHQCwAAMAcAACHvuZdaDeA/lp42lSE3zz8AAAA/YQAAAAAAAAAB0QsAADAHAABLg1y3KB/gP5aeNpUhN88/AAAAP2EAAAAAAAAAAdILAAAwBwAAYc0txw8o4D+O0wiEZ4HPPwAAAD9xAAAAAAAAAAHTCwAAMAcAAHYX/9b2MOA/hgjbcq3Lzz8AAAA/gQAAAAAAAAAB1AsAADAHAAB2F//W9jDgPzq5P6gcMNA/AAAAP5AAAAAAAAAAAdULAAAwBwAAdhf/1vYw4D8z7hGXYnrQPwAAAD+QAAAAAAAAAAHWCwAAMAcAAHYX/9b2MOA/rwh7joWf0D8AAAA/oAAAAAAAAAAB1wsAADAHAABhzS3HDyjgP6c9TX3L6dA/AAAAP6AAAAAAAAAAAdgLAAAwBwAAS4Nctygf4D+ech9sETTRPwAAAD+vAAAAAAAAAAHZCwAAMAcAADc5i6dBFuA/l6fxWld+0T8AAAA/rwAAAAAAAAAB2gsAADAHAAAh77mXWg3gPxPCWlJ6o9E/AAAAP68AAAAAAAAAAdsLAAAwBwAA7LUu8Bj33z8I9yxBwO3RPwAAAD+/AAAAAAAAAAHcCwAAMAcAAMIhjNBK5d8/ACz/LwY40j8AAAA/vwAAAAAAAAAB3QsAADAHAACYjemwfNPfP3xGaCcpXdI/AAAAP88AAAAAAAAAAd4LAAAwBwAAQmWkceCv3z/4YNEeTILSPwAAAD/PAAAAAAAAAAHfCwAAMAcAABjRAVISnt8/c3s6Fm+n0j8AAAA/3gAAAAAAAAAB4AsAADAHAADsPF8yRIzfP/GVow2SzNI/AAAAP94AAAAAAAAAAeELAAAwBwAAwai8EnZ63z9ssAwFtfHSPwAAAD/eAAAAAAAAAAHiCwAAMAcAAJcUGvOnaN8/ZOXe8/o70z8AAAA/7gAAAAAAAAAB4wsAADAHAADsPF8yRIzfP2Tl3vP6O9M/AAAAPx0BAAAAAAAAAeQLAAAwBwAAGNEBUhKe3z9k5d7z+jvTPwAAAD8dAQAAAAAAAAHlCwAAMAcAAEJlpHHgr98/6Mp1/NcW0z8AAAA/LAEAAAAAAAAB5gsAADAHAACYjemwfNPfP+jKdfzXFtM/AAAAPywBAAAAAAAAAecLAAAwBwAAwiGM0Erl3z/oynX81xbTPwAAAD8sAQAAAAAAAAHoCwAAMAcAAAyl6IdzBOA/bLAMBbXx0j8AAAA/PAEAAAAAAAAB6QsAADAHAAAh77mXWg3gP2ywDAW18dI/AAAAPzwBAAAAAAAAAeoLAAAwBwAAS4Nctygf4D/xlaMNkszSPwAAAD9MAQAAAAAAAAHrCwAAMAcAAGHNLccPKOA/8ZWjDZLM0j8AAAA/TAEAAAAAAAAB7AsAADAHAAB2F//W9jDgP3N7OhZvp9I/AAAAP1sBAAAAAAAAAe0LAAAwBwAAtm5CxIC24D8rI+SFqMTQPwAAAD8AAAAAAAAAAAHuCwAAMAcAAKIkcbSZreA/KyPkhajE0D8AAAA/AAAAAAAAAAAB7wsAADAHAAB3kM6Uy5vgP6c9TX3L6dA/AAAAPx8AAAAAAAAAAfALAAAwBwAATPwrdf2J4D+ech9sETTRPwAAAD8vAAAAAAAAAAHxCwAAMAcAADayWmUWgeA/Go2IYzRZ0T8AAAA/LwAAAAAAAAAB8gsAADAHAAAhaIlVL3jgP5en8VpXftE/AAAAPz4AAAAAAAAAAfMLAAAwBwAACx64RUhv4D+M3MNJncjRPwAAAD8+AAAAAAAAAAH0CwAAMAcAAAseuEVIb+A/CPcsQcDt0T8AAAA/TgAAAAAAAAAB9QsAADAHAAD20+Y1YWbgPwAs/y8GONI/AAAAP04AAAAAAAAAAfYLAAAwBwAACx64RUhv4D/4YNEeTILSPwAAAD9OAAAAAAAAAAH3CwAAMAcAAAseuEVIb+A/c3s6Fm+n0j8AAAA/XgAAAAAAAAAB+AsAADAHAAALHrhFSG/gP/GVow2SzNI/AAAAP14AAAAAAAAAAfkLAAAwBwAAIWiJVS944D9ssAwFtfHSPwAAAD97AAAAAAAAAAH6CwAAMAcAADayWmUWgeA/6Mp1/NcW0z8AAAA/ewAAAAAAAAAB+wsAADAHAABM/Ct1/YngP2Tl3vP6O9M/AAAAP4sAAAAAAAAAAfwLAAAwBwAAYUb9hOSS4D/g/0frHWHTPwAAAD+LAAAAAAAAAAH9CwAAMAcAAIzan6SypOA/4P9H6x1h0z8AAAA/iwAAAAAAAAAB/gsAADAHAACiJHG0ma3gP+D/R+sdYdM/AAAAP5sAAAAAAAAAAf8LAAAwBwAAzLgT1Ge/4D/g/0frHWHTPwAAAD+bAAAAAAAAAAEADAAAMAcAAPdMtvM10eA/ZOXe8/o70z8AAAA/qgAAAAAAAAABAQwAADAHAAAi4VgTBOPgP2Tl3vP6O9M/AAAAP6oAAAAAAAAAAQIMAAAwBwAANysqI+vr4D/oynX81xbTPwAAAD+6AAAAAAAAAAEDDAAAMAcAAGG/zEK5/eA/bLAMBbXx0j8AAAA/ugAAAAAAAAABBAwAADAHAAB3CZ5SoAbhP/GVow2SzNI/AAAAP7oAAAAAAAAAAQUMAAAwBwAAjFNvYocP4T/4YNEeTILSPwAAAD/JAAAAAAAAAAEGDAAAMAcAAKKdQHJuGOE/fEZoJyld0j8AAAA/yQAAAAAAAAABBwwAADAHAACinUBybhjhP4QRljjjEtI/AAAAP9kAAAAAAAAAAQgMAAAwBwAAop1Acm4Y4T8I9yxBwO3RPwAAAD/ZAAAAAAAAAAEJDAAAMAcAAKKdQHJuGOE/jNzDSZ3I0T8AAAA/2QAAAAAAAAABCgwAADAHAACinUBybhjhP5en8VpXftE/AAAAP+kAAAAAAAAAAQsMAAAwBwAAjFNvYocP4T8ajYhjNFnRPwAAAD/pAAAAAAAAAAEMDAAAMAcAAHcJnlKgBuE/nnIfbBE00T8AAAA/+AAAAAAAAAABDQwAADAHAABhv8xCuf3gP6c9TX3L6dA/AAAAPwgBAAAAAAAAAQ4MAAAwBwAANysqI+vr4D8rI+SFqMTQPwAAAD8IAQAAAAAAAAEPDAAAMAcAAAyXhwMd2uA/KyPkhajE0D8AAAA/GAEAAAAAAAABEAwAADAHAAD3TLbzNdHgPysj5IWoxNA/AAAAPycBAAAAAAAAAREMAAAwBwAA4QLl407I4D+vCHuOhZ/QPwAAAD83AQAAAAAAAAESDAAAMAcAAA0QV8HxROE/jtMIhGeBzz8AAAA/AAAAAAAAAAABEwwAADAHAAD4xYWxCjzhP4YI23Kty88/AAAAPwAAAAAAAAAAARQMAAAwBwAA4nu0oSMz4T++ntaw+QrQPwAAAD8AAAAAAAAAAAEVDAAAMAcAAOJ7tKEjM+E/Ork/qBww0D8AAAA/EAAAAAAAAAABFgwAADAHAAD4xYWxCjzhP7fTqJ8/VdA/AAAAPxAAAAAAAAAAARcMAAAwBwAADRBXwfFE4T8z7hGXYnrQPwAAAD8vAAAAAAAAAAEYDAAAMAcAACJaKNHYTeE/t9Oonz9V0D8AAAA/PwAAAAAAAAABGQwAADAHAAA3pPngv1bhPzq5P6gcMNA/AAAAP04AAAAAAAAAARoMAAAwBwAAN6T54L9W4T++ntaw+QrQPwAAAD9eAAAAAAAAAAEbDAAAMAcAADek+eC/VuE/hgjbcq3Lzz8AAAA/bQAAAAAAAAABHAwAADAHAAAiWijR2E3hP47TCIRngc8/AAAAP30AAAAAAAAAAR0MAAAwBwAAIloo0dhN4T+WnjaVITfPPwAAAD+NAAAAAAAAAAEeDAAAMAcAAHn7PM5J3OE/nmlkptvszj8AAAA/AAAAAAAAAAABHwwAADAHAABjsWu+YtPhP5aeNpUhN88/AAAAPwAAAAAAAAAAASAMAAAwBwAAOB3JnpTB4T+GCNtyrcvPPwAAAD8gAAAAAAAAAAEhDAAAMAcAACPT946tuOE/vp7WsPkK0D8AAAA/IAAAAAAAAAABIgwAADAHAAANiSZ/xq/hPzq5P6gcMNA/AAAAPy8AAAAAAAAAASMMAAAwBwAA+D5Vb9+m4T+306ifP1XQPwAAAD8vAAAAAAAAAAEkDAAAMAcAAM2qsk8RleE/M+4Rl2J60D8AAAA/LwAAAAAAAAABJQwAADAHAAC4YOE/KozhPysj5IWoxNA/AAAAPz8AAAAAAAAAASYMAAAwBwAAoxYQMEOD4T+nPU19y+nQPwAAAD8/AAAAAAAAAAEnDAAAMAcAAI3MPiBceuE/nnIfbBE00T8AAAA/TgAAAAAAAAABKAwAADAHAAB4gm0QdXHhP5en8VpXftE/AAAAP04AAAAAAAAAASkMAAAwBwAAeIJtEHVx4T8TwlpSeqPRPwAAAD9eAAAAAAAAAAEqDAAAMAcAAGI4nACOaOE/CPcsQcDt0T8AAAA/XgAAAAAAAAABKwwAADAHAABiOJwAjmjhP4QRljjjEtI/AAAAP14AAAAAAAAAASwMAAAwBwAAYjicAI5o4T98RmgnKV3SPwAAAD9uAAAAAAAAAAEtDAAAMAcAAHiCbRB1ceE/+GDRHkyC0j8AAAA/bgAAAAAAAAABLgwAADAHAAB4gm0QdXHhP3N7OhZvp9I/AAAAP30AAAAAAAAAAS8MAAAwBwAAoxYQMEOD4T/xlaMNkszSPwAAAD+NAAAAAAAAAAEwDAAAMAcAALhg4T8qjOE/8ZWjDZLM0j8AAAA/jQAAAAAAAAABMQwAADAHAADi9INf+J3hP/GVow2SzNI/AAAAP40AAAAAAAAAATIMAAAwBwAA+D5Vb9+m4T/xlaMNkszSPwAAAD+dAAAAAAAAAAEzDAAAMAcAACPT946tuOE/8ZWjDZLM0j8AAAA/nQAAAAAAAAABNAwAADAHAAA4HcmelMHhP3N7OhZvp9I/AAAAP6wAAAAAAAAAATUMAAAwBwAATmearnvK4T/4YNEeTILSPwAAAD+sAAAAAAAAAAE2DAAAMAcAAGOxa75i0+E/fEZoJyld0j8AAAA/rAAAAAAAAAABNwwAADAHAAC42bD9/vbhPxZPE6jCkso/AAAAPwAAAAAAAAAAATgMAAAwBwAA421THc0I4j8OhOWWCN3KPwAAAD8AAAAAAAAAAAE5DAAAMAcAAPi3JC20EeI/Brm3hU4nyz8AAAA/EAAAAAAAAAABOgwAADAHAAAjTMdMgiPiP/7tiXSUccs/AAAAPxAAAAAAAAAAATsMAAAwBwAAOJaYXGks4j/2Ilxj2rvLPwAAAD8QAAAAAAAAAAE8DAAAMAcAAE3gaWxQNeI/5IwAQWZQzD8AAAA/IAAAAAAAAAABPQwAADAHAABjKjt8Nz7iP97B0i+smsw/AAAAPyAAAAAAAAAAAT4MAAAwBwAAjr7dmwVQ4j/GYEn8fXnNPwAAAD8vAAAAAAAAAAE/DAAAMAcAAKMIr6vsWOI/tMrt2QkOzj8AAAA/LwAAAAAAAAABQAwAADAHAAC5UoC702HiP6Y0kreVos4/AAAAPz8AAAAAAAAAAUEMAAAwBwAAzpxRy7pq4j+O0wiEZ4HPPwAAAD8/AAAAAAAAAAFCDAAAMAcAAM6cUcu6auI/Ork/qBww0D8AAAA/PwAAAAAAAAABQwwAADAHAADk5iLboXPiPzPuEZdietA/AAAAP04AAAAAAAAAAUQMAAAwBwAA5OYi26Fz4j+nPU19y+nQPwAAAD9OAAAAAAAAAAFFDAAAMAcAAOTmItuhc+I/Go2IYzRZ0T8AAAA/XgAAAAAAAAABRgwAADAHAADk5iLboXPiP4zcw0mdyNE/AAAAP14AAAAAAAAAAUcMAAAwBwAAzpxRy7pq4j8ALP8vBjjSPwAAAD9uAAAAAAAAAAFIDAAAMAcAALlSgLvTYeI/c3s6Fm+n0j8AAAA/bgAAAAAAAAABSQwAADAHAACjCK+r7FjiP2ywDAW18dI/AAAAP24AAAAAAAAAAUoMAAAwBwAAeHQMjB5H4j/g/0frHWHTPwAAAD99AAAAAAAAAAFLDAAAMAcAAGMqO3w3PuI/2DQa2mOr0z8AAAA/fQAAAAAAAAABTAwAADAHAAA4lphcaSziP9Bp7Mip9dM/AAAAP40AAAAAAAAAAU0MAAAwBwAAI0zHTIIj4j/Inr637z/UPwAAAD+NAAAAAAAAAAFODAAAMAcAAPi3JC20EeI/wNOQpjWK1D8AAAA/nQAAAAAAAAABTwwAADAHAADjbVMdzQjiPzzu+Z1Yr9Q/AAAAP50AAAAAAAAAAVAMAAAwBwAAuNmw/f724T+5CGOVe9TUPwAAAD+dAAAAAAAAAAFRDAAAMAcAAI1FDt4w5eE/NCPMjJ751D8AAAA/rAAAAAAAAAABUgwAADAHAAB5+zzOSdzhPzQjzIye+dQ/AAAAP6wAAAAAAAAAAVMMAAAwBwAAqFF1SBuywz+CsNwSoVvbPwAAAD8AAAAAAAAAAAFUDAAAMAcAAFIpMAl/jsM/grDcEqFb2z8AAAA/AAAAAAAAAAABVQwAADAHAACn2KWKRkfDP4Kw3BKhW9s/AAAAPx8AAAAAAAAAAVYMAAAwBwAA/IcbDA4Awz+CsNwSoVvbPwAAAD8fAAAAAAAAAAFXDAAAMAcAAKdf1sxx3MI//spFCsSA2z8AAAA/LwAAAAAAAAABWAwAADAHAABSN5GN1bjCP/7KRQrEgNs/AAAAPy8AAAAAAAAAAVkMAAAwBwAA/A5MTjmVwj945a4B56XbPwAAAD8+AAAAAAAAAAFaDAAAMAcAAKfmBg+dccI/9v8X+QnL2z8AAAA/PgAAAAAAAAABWwwAADAHAABRvsHPAE7CP3IagfAs8Ns/AAAAP04AAAAAAAAAAVwMAAAwBwAAUb7BzwBOwj/uNOrnTxXcPwAAAD9OAAAAAAAAAAFdDAAAMAcAAPyVfJBkKsI/ak9T33I63D8AAAA/TgAAAAAAAAABXgwAADAHAACmbTdRyAbCP+RpvNaVX9w/AAAAP14AAAAAAAAAAV8MAAAwBwAApm03UcgGwj/cno7F26ncPwAAAD9eAAAAAAAAAAFgDAAAMAcAAKZtN1HIBsI/Wrn3vP7O3D8AAAA/bQAAAAAAAAABYQwAADAHAACmbTdRyAbCP1LuyatEGd0/AAAAP20AAAAAAAAAAWIMAAAwBwAAUb7BzwBOwj/OCDOjZz7dPwAAAD+MAAAAAAAAAAFjDAAAMAcAAKfmBg+dccI/zggzo2c+3T8AAAA/nAAAAAAAAAABZAwAADAHAABSN5GN1bjCP1LuyatEGd0/AAAAP6wAAAAAAAAAAWUMAAAwBwAA/IcbDA4Awz/W02C0IfTcPwAAAD+sAAAAAAAAAAFmDAAAMAcAAKfYpYpGR8M/3J6Oxdup3D8AAAA/uwAAAAAAAAABZwwAADAHAAD9AOvJ4mrDP+RpvNaVX9w/AAAAP8sAAAAAAAAAAWgMAAAwBwAAUikwCX+Owz/kabzWlV/cPwAAAD/LAAAAAAAAAAFpDAAAMAcAAKhRdUgbssM/7jTq508V3D8AAAA/2wAAAAAAAAABagwAADAHAACoUXVIG7LDP/b/F/kJy9s/AAAAP+oAAAAAAAAAAWsMAAAwBwAAUikwCX+Owz9yGoHwLPDbPwAAAD8ZAQAAAAAAAAFsDAAAMAcAAP0A68niasM/ak9T33I63D8AAAA/GQEAAAAAAAABbQwAADAHAACn2KWKRkfDP+RpvNaVX9w/AAAAPykBAAAAAAAAAW4MAAAwBwAAUrBgS6ojwz9ihCXOuITcPwAAAD8pAQAAAAAAAAFvDAAAMAcAAPyHGwwOAMM/Wrn3vP7O3D8AAAA/OAEAAAAAAAABcAwAADAHAACnX9bMcdzCP1LuyatEGd0/AAAAPzgBAAAAAAAAAXEMAAAwBwAAUjeRjdW4wj9II5yaimPdPwAAAD9IAQAAAAAAAAFyDAAAMAcAAPwOTE45lcI/QFhuidCt3T8AAAA/SAEAAAAAAAABcwwAADAHAACn5gYPnXHCP7anqW85Hd4/AAAAP1gBAAAAAAAAAXQMAAAwBwAAp+YGD51xwj+s3Htef2fePwAAAD9YAQAAAAAAAAF1DAAAMAcAAFG+wc8ATsI/pBFOTcWx3j8AAAA/WAEAAAAAAAABdgwAADAHAABRvsHPAE7CPxphiTMuId8/AAAAP2cBAAAAAAAAAXcMAAAwBwAAUb7BzwBOwj8OllsidGvfPwAAAD9nAQAAAAAAAAF4DAAAMAcAAFG+wc8ATsI/BsstEbq13z8AAAA/dwEAAAAAAAABeQwAADAHAABRvsHPAE7CP/7//////98/AAAAP3cBAAAAAAAAAXoMAAAwBwAAUb7BzwBOwj98Gmn3IiXgPwAAAD+GAQAAAAAAAAF7DAAAMAcAAFG+wc8ATsI/+DTS7kVK4D8AAAA/hgEAAAAAAAABfAwAADAHAACn5gYPnXHCPzXChmrXXOA/AAAAP4YBAAAAAAAAAX0MAAAwBwAAp+YGD51xwj90TzvmaG/gPwAAAD+WAQAAAAAAAAF+DAAAMAcAAPwOTE45lcI/stzvYfqB4D8AAAA/lgEAAAAAAAABfwwAADAHAACnX9bMcdzCP/FppN2LlOA/AAAAP6YBAAAAAAAAAYAMAAAwBwAA/IcbDA4Awz/xaaTdi5TgPwAAAD+mAQAAAAAAAAGBDAAAMAcAAKfYpYpGR8M/8Wmk3YuU4D8AAAA/tQEAAAAAAAABggwAADAHAAD9AOvJ4mrDP/FppN2LlOA/AAAAP7UBAAAAAAAAAYMMAAAwBwAAUikwCX+Owz+y3O9h+oHgPwAAAD/FAQAAAAAAAAGEDAAAMAcAAP15uoe31cM/stzvYfqB4D8AAAA/xQEAAAAAAAABhQwAADAHAABTov/GU/nDP3RPO+Zob+A/AAAAP9UBAAAAAAAAAYYMAAAwBwAAqMpEBvAcxD81woZq11zgPwAAAD/VAQAAAAAAAAGHDAAAMAcAAP7yiUWMQMQ/+DTS7kVK4D8AAAA/1QEAAAAAAAABiAwAADAHAABTG8+EKGTEP7mnHXO0N+A/AAAAP+QBAAAAAAAAAYkMAAAwBwAAqSdSuxczxj8GlnMbfjbbPwAAAD8AAAAAAAAAAAGKDAAAMAcAAP9Pl/qzVsY/grDcEqFb2z8AAAA/AAAAAAAAAAABiwwAADAHAABVeNw5UHrGP/7KRQrEgNs/AAAAPw8AAAAAAAAAAYwMAAAwBwAAAMlmuIjBxj/+ykUKxIDbPwAAAD8uAAAAAAAAAAGNDAAAMAcAAFbxq/ck5cY//spFCsSA2z8AAAA/LgAAAAAAAAABjgwAADAHAACrGfE2wQjHP/7KRQrEgNs/AAAAPz4AAAAAAAAAAY8MAAAwBwAAAUI2dl0sxz/+ykUKxIDbPwAAAD8+AAAAAAAAAAGQDAAAMAcAAFZqe7X5T8c//spFCsSA2z8AAAA/TgAAAAAAAAABkQwAADAHAACsksD0lXPHP3jlrgHnpds/AAAAP04AAAAAAAAAAZIMAAAwBwAAV+NKc866xz945a4B56XbPwAAAD9dAAAAAAAAAAGTDAAAMAcAAK0LkLJq3sc/eOWuAeel2z8AAAA/fQAAAAAAAAABlAwAADAHAABVhj2+pqTFP9yejsXbqdw/AAAAPwAAAAAAAAAAAZUMAAAwBwAAANfHPN/rxT/cno7F26ncPwAAAD8QAAAAAAAAAAGWDAAAMAcAAFT/DHx7D8Y/Wrn3vP7O3D8AAAA/IAAAAAAAAAABlwwAADAHAACpJ1K7FzPGP1q597z+ztw/AAAAPyAAAAAAAAAAAZgMAAAwBwAAVXjcOVB6xj9aufe8/s7cPwAAAD8gAAAAAAAAAAGZDAAAMAcAAADJZriIwcY/Wrn3vP7O3D8AAAA/LwAAAAAAAAABmgwAADAHAACrGfE2wQjHP9yejsXbqdw/AAAAPy8AAAAAAAAAAZsMAAAwBwAAVmp7tflPxz/cno7F26ncPwAAAD8/AAAAAAAAAAGcDAAAMAcAAAG7BTQyl8c/3J6Oxdup3D8AAAA/PwAAAAAAAAABnQwAADAHAABX40pzzrrHP9yejsXbqdw/AAAAP04AAAAAAAAAAZ4MAAAwBwAAJD5myCv54j+306ifP1XQPwAAAD8AAAAAAAAAAAGfDAAAMAcAADqIN9gSAuM/t9Oonz9V0D8AAAA/AAAAAAAAAAABoAwAADAHAABP0gjo+QrjP7fTqJ8/VdA/AAAAPwAAAAAAAAAAAaEMAAAwBwAAZBza9+AT4z+306ifP1XQPwAAAD8AAAAAAAAAAAGiDAAAMAcAAHlmqwfIHOM/t9Oonz9V0D8AAAA/DwAAAAAAAAABowwAADAHAACPsHwXryXjP7fTqJ8/VdA/AAAAPw8AAAAAAAAAAaQMAAAwBwAAukQfN3034z+306ifP1XQPwAAAD8fAAAAAAAAAAGlDAAAMAcAAM+O8EZkQOM/t9Oonz9V0D8AAAA/HwAAAAAAAAABpgwAADAHAAD6IpNmMlLjP7fTqJ8/VdA/AAAAPy8AAAAAAAAAAacMAAAwBwAAD21kdhlb4z+306ifP1XQPwAAAD8vAAAAAAAAAAGoDAAAMAcAADoBB5bnbOM/t9Oonz9V0D8AAAA/LwAAAAAAAAABqQwAADAHAABPS9ilznXjP7fTqJ8/VdA/AAAAPz4AAAAAAAAAAaoMAAAwBwAAZZWptbV+4z+306ifP1XQPwAAAD8+AAAAAAAAAAGrDAAAMAcAAHrfesWch+M/t9Oonz9V0D8AAAA/TgAAAAAAAAABrAwAADAHAAClcx3lapnjPzPuEZdietA/AAAAP14AAAAAAAAAAa0MAAAwBwAAD/SUuETw4j+Xp/FaV37RPwAAAD8AAAAAAAAAAAGuDAAAMAcAACQ+Zsgr+eI/l6fxWld+0T8AAAA/AAAAAAAAAAABrwwAADAHAABP0gjo+QrjP5en8VpXftE/AAAAPwAAAAAAAAAAAbAMAAAwBwAAZBza9+AT4z+Xp/FaV37RPwAAAD8QAAAAAAAAAAGxDAAAMAcAAI+wfBevJeM/l6fxWld+0T8AAAA/EAAAAAAAAAABsgwAADAHAACk+k0nli7jP5en8VpXftE/AAAAPx8AAAAAAAAAAbMMAAAwBwAAz47wRmRA4z+Xp/FaV37RPwAAAD8fAAAAAAAAAAG0DAAAMAcAAPoik2YyUuM/E8JaUnqj0T8AAAA/LwAAAAAAAAABtQwAADAHAAAktzWGAGTjPxPCWlJ6o9E/AAAAPy8AAAAAAAAAAbYMAAAwBwAAOgEHluds4z8TwlpSeqPRPwAAAD8vAAAAAAAAAAG3DAAAMAcAAGWVqbW1fuM/E8JaUnqj0T8AAAA/PwAAAAAAAAABuAwAADAHAAB633rFnIfjPxPCWlJ6o9E/AAAAPz8AAAAAAAAAAbkMAAAwBwAAj6Ibk1j74z++lRvrw8PNPwAAAD8AAAAAAAAAAAG6DAAAMAcAAI+iG5NY++M/tMrt2QkOzj8AAAA/AAAAAAAAAAABuwwAADAHAACPohuTWPvjP6z/v8hPWM4/AAAAPyAAAAAAAAAAAbwMAAAwBwAAj6Ibk1j74z+mNJK3laLOPwAAAD8gAAAAAAAAAAG9DAAAMAcAAI+iG5NY++M/nmlkptvszj8AAAA/IAAAAAAAAAABvgwAADAHAACPohuTWPvjP47TCIRngc8/AAAAPy8AAAAAAAAAAb8MAAAwBwAAj6Ibk1j74z+GCNtyrcvPPwAAAD8/AAAAAAAAAAHADAAAMAcAAI+iG5NY++M/Ork/qBww0D8AAAA/PwAAAAAAAAABwQwAADAHAACPohuTWPvjP7fTqJ8/VdA/AAAAPz8AAAAAAAAAAcIMAAAwBwAAj6Ibk1j74z+vCHuOhZ/QPwAAAD9PAAAAAAAAAAHDDAAAMAcAAI+iG5NY++M/pz1Nfcvp0D8AAAA/TwAAAAAAAAABxAwAADAHAAB6WEqDcfLjPyNYtnTuDtE/AAAAP14AAAAAAAAAAcUMAAAwBwAAelhKg3Hy4z8ajYhjNFnRPwAAAD9eAAAAAAAAAAHGDAAAMAcAAHpYSoNx8uM/E8JaUnqj0T8AAAA/bgAAAAAAAAABxwwAADAHAAB6WEqDcfLjP4zcw0mdyNE/AAAAP24AAAAAAAAAAcgMAAAwBwAAelhKg3Hy4z8I9yxBwO3RPwAAAD9uAAAAAAAAAAHJDAAAMAcAAHpYSoNx8uM/hBGWOOMS0j8AAAA/fQAAAAAAAAABygwAADAHAAB6WEqDcfLjPwAs/y8GONI/AAAAP30AAAAAAAAAAcsMAAAwBwAAelhKg3Hy4z/4YNEeTILSPwAAAD+NAAAAAAAAAAHMDAAAMAcAAHpYSoNx8uM/c3s6Fm+n0j8AAAA/nQAAAAAAAAABzQwAADAHAABlh0gxX1TkP5aeNpUhN88/AAAAPwAAAAAAAAAAAc4MAAAwBwAAUD13IXhL5D+O0wiEZ4HPPwAAAD8AAAAAAAAAAAHPDAAAMAcAADrzpRGRQuQ/vp7WsPkK0D8AAAA/EAAAAAAAAAAB0AwAADAHAAAmqdQBqjnkP7fTqJ8/VdA/AAAAPxAAAAAAAAAAAdEMAAAwBwAAEF8D8sIw5D8z7hGXYnrQPwAAAD8fAAAAAAAAAAHSDAAAMAcAABBfA/LCMOQ/KyPkhajE0D8AAAA/HwAAAAAAAAAB0wwAADAHAAAQXwPywjDkPyNYtnTuDtE/AAAAPy8AAAAAAAAAAdQMAAAwBwAAEF8D8sIw5D+ech9sETTRPwAAAD8vAAAAAAAAAAHVDAAAMAcAABBfA/LCMOQ/l6fxWld+0T8AAAA/PwAAAAAAAAAB1gwAADAHAAAQXwPywjDkP4zcw0mdyNE/AAAAPz8AAAAAAAAAAdcMAAAwBwAAEF8D8sIw5D8I9yxBwO3RPwAAAD9OAAAAAAAAAAHYDAAAMAcAACap1AGqOeQ/hBGWOOMS0j8AAAA/TgAAAAAAAAAB2QwAADAHAAA686URkULkP3xGaCcpXdI/AAAAP14AAAAAAAAAAdoMAAAwBwAAUD13IXhL5D/4YNEeTILSPwAAAD9uAAAAAAAAAAHbDAAAMAcAAHvRGUFGXeQ/+GDRHkyC0j8AAAA/fQAAAAAAAAAB3AwAADAHAACQG+tQLWbkP3xGaCcpXdI/AAAAP30AAAAAAAAAAd0MAAAwBwAAu6+NcPt35D+EEZY44xLSPwAAAD+NAAAAAAAAAAHeDAAAMAcAALuvjXD7d+Q/CPcsQcDt0T8AAAA/jQAAAAAAAAAB3wwAADAHAADQ+V6A4oDkP4zcw0mdyNE/AAAAP5wAAAAAAAAAAeAMAAAwBwAA0PlegOKA5D+Xp/FaV37RPwAAAD+cAAAAAAAAAAHhDAAAMAcAAOVDMJDJieQ/Go2IYzRZ0T8AAAA/nAAAAAAAAAAB4gwAADAHAADlQzCQyYnkPyNYtnTuDtE/AAAAP6wAAAAAAAAAAeMMAAAwBwAA5UMwkMmJ5D8rI+SFqMTQPwAAAD+sAAAAAAAAAAHkDAAAMAcAAOVDMJDJieQ/M+4Rl2J60D8AAAA/vAAAAAAAAAAB5QwAADAHAADQ+V6A4oDkP7fTqJ8/VdA/AAAAP7wAAAAAAAAAAeYMAAAwBwAA0PlegOKA5D86uT+oHDDQPwAAAD/LAAAAAAAAAAHnDAAAMAcAALuvjXD7d+Q/hgjbcq3Lzz8AAAA/2wAAAAAAAAAB6AwAADAHAACmZbxgFG/kP47TCIRngc8/AAAAP+sAAAAAAAAAAekMAAAwBwAApmW8YBRv5D+WnjaVITfPPwAAAD/6AAAAAAAAAAHqDAAAMAcAADtsdc9lreQ/rP+/yE9Yzj8AAAA/AAAAAAAAAAAB6wwAADAHAAAlIqS/fqTkP55pZKbb7M4/AAAAPyAAAAAAAAAAAewMAAAwBwAAJSKkv36k5D+WnjaVITfPPwAAAD8gAAAAAAAAAAHtDAAAMAcAACUipL9+pOQ/jtMIhGeBzz8AAAA/LwAAAAAAAAAB7gwAADAHAAAQ2NKvl5vkP76e1rD5CtA/AAAAPz8AAAAAAAAAAe8MAAAwBwAAJSKkv36k5D+306ifP1XQPwAAAD9PAAAAAAAAAAHwDAAAMAcAADtsdc9lreQ/M+4Rl2J60D8AAAA/XgAAAAAAAAAB8QwAADAHAABQtkbfTLbkP68Ie46Fn9A/AAAAP24AAAAAAAAAAfIMAAAwBwAAe0rp/hrI5D+vCHuOhZ/QPwAAAD9uAAAAAAAAAAHzDAAAMAcAAJGUug4C0eQ/rwh7joWf0D8AAAA/fQAAAAAAAAAB9AwAADAHAAC7KF0u0OLkPzPuEZdietA/AAAAP50AAAAAAAAAAfUMAAAwBwAA5rz/TZ705D+306ifP1XQPwAAAD+dAAAAAAAAAAH2DAAAMAcAAPsG0V2F/eQ/Ork/qBww0D8AAAA/rAAAAAAAAAAB9wwAADAHAAD7BtFdhf3kP55pZKbb7M4/AAAAPwAAAAAAAAAAAfgMAAAwBwAA5rz/TZ705D+GCNtyrcvPPwAAAD8QAAAAAAAAAAH5DAAAMAcAANByLj636+Q/Ork/qBww0D8AAAA/EAAAAAAAAAAB+gwAADAHAADQci4+t+vkP7fTqJ8/VdA/AAAAPyAAAAAAAAAAAfsMAAAwBwAA0HIuPrfr5D+vCHuOhZ/QPwAAAD8gAAAAAAAAAAH8DAAAMAcAANByLj636+Q/KyPkhajE0D8AAAA/IAAAAAAAAAAB/QwAADAHAAC7KF0u0OLkPyNYtnTuDtE/AAAAPy8AAAAAAAAAAf4MAAAwBwAAuyhdLtDi5D8ajYhjNFnRPwAAAD8vAAAAAAAAAAH/DAAAMAcAALsoXS7Q4uQ/l6fxWld+0T8AAAA/PwAAAAAAAAABAA0AADAHAAC7KF0u0OLkPxPCWlJ6o9E/AAAAPz8AAAAAAAAAAQENAAAwBwAAuyhdLtDi5D8I9yxBwO3RPwAAAD9OAAAAAAAAAAECDQAAMAcAAKXeix7p2eQ/hBGWOOMS0j8AAAA/TgAAAAAAAAABAw0AADAHAACl3ose6dnkP3xGaCcpXdI/AAAAP14AAAAAAAAAAQQNAAAwBwAApd6LHunZ5D/4YNEeTILSPwAAAD9uAAAAAAAAAAEFDQAAMAcAALyhLOykTeU/hgjbcq3Lzz8AAAA/AAAAAAAAAAABBg0AADAHAACmV1vcvUTlP76e1rD5CtA/AAAAPwAAAAAAAAAAAQcNAAAwBwAAkQ2KzNY75T86uT+oHDDQPwAAAD8fAAAAAAAAAAEIDQAAMAcAAHvDuLzvMuU/t9Oonz9V0D8AAAA/HwAAAAAAAAABCQ0AADAHAABmeeesCCrlPzPuEZdietA/AAAAPy8AAAAAAAAAAQoNAAAwBwAAe8O4vO8y5T+vCHuOhZ/QPwAAAD8+AAAAAAAAAAELDQAAMAcAAJENiszWO+U/KyPkhajE0D8AAAA/XgAAAAAAAAABDA0AADAHAAC8oSzspE3lP6c9TX3L6dA/AAAAP20AAAAAAAAAAQ0NAAAwBwAA0ev9+4tW5T+nPU19y+nQPwAAAD99AAAAAAAAAAEODQAAMAcAAOc1zwtzX+U/pz1Nfcvp0D8AAAA/fQAAAAAAAAABDw0AADAHAAD7f6AbWmjlPyNYtnTuDtE/AAAAP40AAAAAAAAAARANAAAwBwAAEcpxK0Fx5T8jWLZ07g7RPwAAAD+NAAAAAAAAAAERDQAAMAcAADxeFEsPg+U/I1i2dO4O0T8AAAA/nAAAAAAAAAABEg0AADAHAABRqOVa9ovlP55yH2wRNNE/AAAAP5wAAAAAAAAAARMNAAAwBwAAfDyIesSd5T+ech9sETTRPwAAAD+sAAAAAAAAAAEUDQAAMAcAAJKGWYqrpuU/l6fxWld+0T8AAAA/ywAAAAAAAAABFQ0AADAHAAB8PIh6xJ3lPxPCWlJ6o9E/AAAAP9sAAAAAAAAAARYNAAAwBwAAUajlWvaL5T+M3MNJncjRPwAAAD/qAAAAAAAAAAEXDQAAMAcAADxeFEsPg+U/CPcsQcDt0T8AAAA/6gAAAAAAAAABGA0AADAHAAAmFEM7KHrlP4QRljjjEtI/AAAAP/oAAAAAAAAAARkNAAAwBwAAEcpxK0Fx5T+EEZY44xLSPwAAAD/6AAAAAAAAAAEaDQAAMAcAAPt/oBtaaOU/ACz/LwY40j8AAAA/CgEAAAAAAAABGw0AADAHAADR6/37i1blP3xGaCcpXdI/AAAAPxkBAAAAAAAAARwNAAAwBwAApldb3L1E5T98RmgnKV3SPwAAAD8ZAQAAAAAAAAEdDQAAMAcAAJENiszWO+U/fEZoJyld0j8AAAA/KQEAAAAAAAABHg0AADAHAAB7w7i87zLlP4QRljjjEtI/AAAAPzgBAAAAAAAAAR8NAAAwBwAAe8O4vO8y5T8I9yxBwO3RPwAAAD9IAQAAAAAAAAEgDQAAMAcAAJENiszWO+U/hgjbcq3Lzz8AAAA/AAAAAAAAAAABIQ0AADAHAACmV1vcvUTlP4YI23Kty88/AAAAPwAAAAAAAAAAASINAAAwBwAAvKEs7KRN5T+GCNtyrcvPPwAAAD8AAAAAAAAAAAEjDQAAMAcAAOc1zwtzX+U/hgjbcq3Lzz8AAAA/DwAAAAAAAAABJA0AADAHAAD7f6AbWmjlP4YI23Kty88/AAAAPw8AAAAAAAAAASUNAAAwBwAAJhRDOyh65T+GCNtyrcvPPwAAAD8fAAAAAAAAAAEmDQAAMAcAADxeFEsPg+U/hgjbcq3Lzz8AAAA/HwAAAAAAAAABJw0AADAHAABRqOVa9ovlP47TCIRngc8/AAAAPzsAAAAAAAAAASgNAAAwBwAAfDyIesSd5T+O0wiEZ4HPPwAAAD87AAAAAAAAAAEpDQAAMAcAAJKGWYqrpuU/jtMIhGeBzz8AAAA/OwAAAAAAAAABKg0AADAHAAC8GvypebjlP5aeNpUhN88/AAAAP0sAAAAAAAAAASsNAAAwBwAA0WTNuWDB5T+WnjaVITfPPwAAAD9LAAAAAAAAAAEsDQAAMAcAAOeunslHyuU/lp42lSE3zz8AAAA/WwAAAAAAAAABLQ0AADAHAAASQ0HpFdzlP5aeNpUhN88/AAAAP1sAAAAAAAAAAS4NAAAwBwAAJ40S+fzk5T+eaWSm2+zOPwAAAD9qAAAAAAAAAAEvDQAAMAcAAL2Ty2dOI+Y/vp7WsPkK0D8AAAA/AAAAAAAAAAABMA0AADAHAADS3Zx3NSzmPzq5P6gcMNA/AAAAPw8AAAAAAAAAATENAAAwBwAA6Cduhxw15j+306ifP1XQPwAAAD8fAAAAAAAAAAEyDQAAMAcAAP1xP5cDPuY/M+4Rl2J60D8AAAA/HwAAAAAAAAABMw0AADAHAAD9cT+XAz7mP68Ie46Fn9A/AAAAPy8AAAAAAAAAATQNAAAwBwAAE7wQp+pG5j8rI+SFqMTQPwAAAD8vAAAAAAAAAAE1DQAAMAcAABO8EKfqRuY/I1i2dO4O0T8AAAA/PgAAAAAAAAABNg0AADAHAAAnBuK20U/mP55yH2wRNNE/AAAAPz4AAAAAAAAAATcNAAAwBwAAJwbittFP5j8ajYhjNFnRPwAAAD9OAAAAAAAAAAE4DQAAMAcAAD1Qs8a4WOY/l6fxWld+0T8AAAA/TgAAAAAAAAABOQ0AADAHAAA9ULPGuFjmPxPCWlJ6o9E/AAAAP14AAAAAAAAAAToNAAAwBwAAPVCzxrhY5j8I9yxBwO3RPwAAAD9eAAAAAAAAAAE7DQAAMAcAAD1Qs8a4WOY/hBGWOOMS0j8AAAA/bQAAAAAAAAABPA0AADAHAAA9ULPGuFjmPwAs/y8GONI/AAAAP20AAAAAAAAAAT0NAAAwBwAAPVCzxrhY5j98RmgnKV3SPwAAAD9tAAAAAAAAAAE+DQAAMAcAACcG4rbRT+Y/c3s6Fm+n0j8AAAA/fQAAAAAAAAABPw0AADAHAAATvBCn6kbmP/GVow2SzNI/AAAAP4wAAAAAAAAAAUANAAAwBwAA6Cduhxw15j9ssAwFtfHSPwAAAD+cAAAAAAAAAAFBDQAAMAcAANLdnHc1LOY/bLAMBbXx0j8AAAA/nAAAAAAAAAABQg0AADAHAAC9k8tnTiPmP+jKdfzXFtM/AAAAP6wAAAAAAAAAAUMNAAAwBwAAp0n6V2ca5j/oynX81xbTPwAAAD+sAAAAAAAAAAFEDQAAMAcAAJL/KEiAEeY/bLAMBbXx0j8AAAA/uwAAAAAAAAABRQ0AADAHAAB8tVc4mQjmP2ywDAW18dI/AAAAP7sAAAAAAAAAAUYNAAAwBwAAaGuGKLL/5T/xlaMNkszSPwAAAD/LAAAAAAAAAAFHDQAAMAcAAFIhtRjL9uU/c3s6Fm+n0j8AAAA/ywAAAAAAAAABSA0AADAHAAA91+MI5O3lP/hg0R5MgtI/AAAAP8sAAAAAAAAAAUkNAAAwBwAAJ40S+fzk5T98RmgnKV3SPwAAAD/bAAAAAAAAAAFKDQAAMAcAAOeunslHyuU/rwh7joWf0D8AAAA/AAAAAAAAAAABSw0AADAHAAASQ0HpFdzlPzPuEZdietA/AAAAPw8AAAAAAAAAAUwNAAAwBwAAJ40S+fzk5T8z7hGXYnrQPwAAAD8fAAAAAAAAAAFNDQAAMAcAAD3X4wjk7eU/t9Oonz9V0D8AAAA/HwAAAAAAAAABTg0AADAHAABoa4Yosv/lP7fTqJ8/VdA/AAAAPy8AAAAAAAAAAU8NAAAwBwAAkv8oSIAR5j86uT+oHDDQPwAAAD8vAAAAAAAAAAFQDQAAMAcAAL2Ty2dOI+Y/vp7WsPkK0D8AAAA/LwAAAAAAAAABUQ0AADAHAADoJ26HHDXmP76e1rD5CtA/AAAAPz4AAAAAAAAAAVINAAAwBwAAE7wQp+pG5j+GCNtyrcvPPwAAAD8+AAAAAAAAAAFTDQAAMAcAAD1Qs8a4WOY/jtMIhGeBzz8AAAA/TgAAAAAAAAABVA0AADAHAABo5FXmhmrmP47TCIRngc8/AAAAP04AAAAAAAAAAVUNAAAwBwAAk3j4BVV85j+WnjaVITfPPwAAAD9eAAAAAAAAAAFWDQAAMAcAAL4MmyUjjuY/lp42lSE3zz8AAAA/XgAAAAAAAAABVw0AADAHAADSVmw1CpfmP55pZKbb7M4/AAAAP14AAAAAAAAAAVgNAAAwBwAA/eoOVdio5j+eaWSm2+zOPwAAAD9tAAAAAAAAAAFZDQAAMAcAAOvvR16Epbg/BpZzG3422z8AAAA/AAAAAAAAAAABWg0AADAHAACWQNLcvOy4P4h7CiRbEds/AAAAPwAAAAAAAAAAAVsNAAAwBwAAQpFcW/UzuT+SRjg1FcfaPwAAAD8fAAAAAAAAAAFcDQAAMAcAAO3h5tkte7k/kkY4NRXH2j8AAAA/LwAAAAAAAAABXQ0AADAHAABDg/vWngm6PxYszz3yodo/AAAAPz8AAAAAAAAAAV4NAAAwBwAAmCQQ1A+Yuj+aEWZGz3zaPwAAAD9OAAAAAAAAAAFfDQAAMAcAAEN1mlJI37o/mhFmRs982j8AAAA/TgAAAAAAAAABYA0AADAHAACZFq9PuW27P5oRZkbPfNo/AAAAP14AAAAAAAAAAWENAAAwBwAAmRavT7ltuz+SRjg1FcfaPwAAAD9tAAAAAAAAAAFiDQAAMAcAAJkWr0+5bbs/DmGhLDjs2j8AAAA/bQAAAAAAAAABYw0AADAHAACZFq9PuW27P4h7CiRbEds/AAAAP3wAAAAAAAAAAWQNAAAwBwAAmRavT7ltuz8GlnMbfjbbPwAAAD98AAAAAAAAAAFlDQAAMAcAAO7FJNGAJrs//spFCsSA2z8AAAA/jAAAAAAAAAABZg0AADAHAABDdZpSSN+6P3jlrgHnpds/AAAAP4wAAAAAAAAAAWcNAAAwBwAAmCQQ1A+Yuj9yGoHwLPDbPwAAAD+bAAAAAAAAAAFoDQAAMAcAAO3ThVXXULo/7jTq508V3D8AAAA/mwAAAAAAAAABaQ0AADAHAABDg/vWngm6P+RpvNaVX9w/AAAAP6sAAAAAAAAAAWoNAAAwBwAAmDJxWGbCuT9ihCXOuITcPwAAAD+rAAAAAAAAAAFrDQAAMAcAAO3h5tkte7k/Wrn3vP7O3D8AAAA/qwAAAAAAAAABbA0AADAHAABCkVxb9TO5P9bTYLQh9Nw/AAAAP7sAAAAAAAAAAW0NAAAwBwAAlkDS3LzsuD9S7smrRBndPwAAAD+7AAAAAAAAAAFuDQAAMAcAAOvvR16Epbg/zggzo2c+3T8AAAA/ygAAAAAAAAABbw0AADAHAABAn73fS164P8Y9BZKtiN0/AAAAP8oAAAAAAAAAAXANAAAwBwAAQJ+930teuD9AWG6J0K3dPwAAAD/qAAAAAAAAAAFxDQAAMAcAAOvvR16Epbg/QFhuidCt3T8AAAA/+QAAAAAAAAABcg0AADAHAACWQNLcvOy4P0BYbonQrd0/AAAAP/kAAAAAAAAAAXMNAAAwBwAA7eHm2S17uT9AWG6J0K3dPwAAAD8JAQAAAAAAAAF0DQAAMAcAAJgycVhmwrk/QFhuidCt3T8AAAA/CQEAAAAAAAABdQ0AADAHAABDg/vWngm6P8Y9BZKtiN0/AAAAPxgBAAAAAAAAAXYNAAAwBwAAmCQQ1A+Yuj/GPQWSrYjdPwAAAD8YAQAAAAAAAAF3DQAAMAcAAEN1mlJI37o/SCOcmopj3T8AAAA/GAEAAAAAAAABeA0AADAHAACZFq9PuW27P0gjnJqKY90/AAAAPygBAAAAAAAAAXkNAAAwBwAARGc5zvG0uz9II5yaimPdPwAAAD8oAQAAAAAAAAF6DQAAMAcAAO+3w0wq/Ls/zggzo2c+3T8AAAA/OAEAAAAAAAABew0AADAHAACaCE7LYkO8P1LuyatEGd0/AAAAPzgBAAAAAAAAAXwNAAAwBwAAmCQQ1A+Yuj8+I7STlC7ZPwAAAD8AAAAAAAAAAAF9DQAAMAcAAO3h5tkte7k/uj0di7dT2T8AAAA/AAAAAAAAAAABfg0AADAHAACWQNLcvOy4P7o9HYu3U9k/AAAAPwAAAAAAAAAAAX8NAAAwBwAAQJ+930teuD82WIaC2njZPwAAAD8QAAAAAAAAAAGADQAAMAcAAOr9qOLaz7c/snLvef2d2T8AAAA/EAAAAAAAAAABgQ0AADAHAACUXJTlaUG3P6qnwWhD6Nk/AAAAPxAAAAAAAAAAAYINAAAwBwAAP7t/6Piytj8kwipgZg3aPwAAAD8gAAAAAAAAAAGDDQAAMAcAAJRq9WnAa7Y/Hvf8TqxX2j8AAAA/IAAAAAAAAAABhA0AADAHAAA+yeBsT921PxYszz3yodo/AAAAPy8AAAAAAAAAAYUNAAAwBwAAk3hW7haWtT+IewokWxHbPwAAAD8vAAAAAAAAAAGGDQAAMAcAAOgnzG/eTrU//spFCsSA2z8AAAA/PwAAAAAAAAABhw0AADAHAAA910HxpQe1P3IagfAs8Ns/AAAAPz8AAAAAAAAAAYgNAAAwBwAAPddB8aUHtT9qT1PfcjrcPwAAAD8/AAAAAAAAAAGJDQAAMAcAAD3XQfGlB7U/3J6Oxdup3D8AAAA/TwAAAAAAAAABig0AADAHAADoJ8xv3k61P1LuyatEGd0/AAAAP08AAAAAAAAAAYsNAAAwBwAA6CfMb95OtT9II5yaimPdPwAAAD9eAAAAAAAAAAGMDQAAMAcAAJN4Vu4WlrU/QFhuidCt3T8AAAA/XgAAAAAAAAABjQ0AADAHAADpGWvrhyS2PzqNQHgW+N0/AAAAP3MAAAAAAAAAAY4NAAAwBwAAlGr1acBrtj8ywhJnXELePwAAAD9zAAAAAAAAAAGPDQAAMAcAAOkLCmcx+rY/KvfkVaKM3j8AAAA/cwAAAAAAAAABkA0AADAHAACUXJTlaUG3PyIst0To1t4/AAAAP4IAAAAAAAAAAZENAAAwBwAA6v2o4trPtz+eRiA8C/zePwAAAD+CAAAAAAAAAAGSDQAAMAcAAOvvR16Epbg/nkYgPAv83j8AAAA/kgAAAAAAAAABkw0AADAHAABCkVxb9TO5PxphiTMuId8/AAAAP5IAAAAAAAAAAZQNAAAwBwAAmDJxWGbCuT8aYYkzLiHfPwAAAD+iAAAAAAAAAAGVDQAAMAcAAJgkENQPmLo/GmGJMy4h3z8AAAA/ogAAAAAAAAABlg0AADAHAADuxSTRgCa7PxphiTMuId8/AAAAP6IAAAAAAAAAAZcNAAAwBwAARGc5zvG0uz+eRiA8C/zePwAAAD+xAAAAAAAAAAGYDQAAMAcAAJoITstiQ7w/nkYgPAv83j8AAAA/sQAAAAAAAAABmQ0AADAHAADwqWLI09G8P6QRTk3Fsd4/AAAAP8EAAAAAAAAAAZoNAAAwBwAARkt3xURgvT+s3Htef2fePwAAAD/BAAAAAAAAAAGbDQAAMAcAAJvsi8K17r0/tqepbzkd3j8AAAA/0QAAAAAAAAABnA0AADAHAADyjaC/Jn2+P0BYbonQrd0/AAAAP9EAAAAAAAAAAZ0NAAAwBwAAnN4qPl/Evj9II5yaimPdPwAAAD/RAAAAAAAAAAGeDQAAMAcAAEgvtbyXC78/1tNgtCH03D8AAAA/4AAAAAAAAAABnw0AADAHAADyfz870FK/P2KEJc64hNw/AAAAP+AAAAAAAAAAAaANAAAwBwAAntDJuQiavz/uNOrnTxXcPwAAAD/wAAAAAAAAAAGhDQAAMAcAAJ7QybkImr8/eOWuAeel2z8AAAA/8AAAAAAAAAABog0AADAHAACe0Mm5CJq/PwaWcxt+Nts/AAAAP/AAAAAAAAAAAaMNAAAwBwAAntDJuQiavz+SRjg1FcfaPwAAAD//AAAAAAAAAAGkDQAAMAcAAPJ/PzvQUr8/Hvf8TqxX2j8AAAA//wAAAAAAAAABpQ0AADAHAABIL7W8lwu/PyTCKmBmDdo/AAAAPw8BAAAAAAAAAaYNAAAwBwAAnN4qPl/Evj+qp8FoQ+jZPwAAAD8PAQAAAAAAAAGnDQAAMAcAAEY9FkHuNb4/snLvef2d2T8AAAA/HwEAAAAAAAABqA0AADAHAADwmwFEfae9PzZYhoLaeNk/AAAAPx8BAAAAAAAAAakNAAAwBwAAm/rsRgwZvT82WIaC2njZPwAAAD8fAQAAAAAAAAGqDQAAMAcAAJoITstiQ7w/uj0di7dT2T8AAAA/LgEAAAAAAAABqw0AADAHAABEZznO8bS7P7o9HYu3U9k/AAAAPy4BAAAAAAAAAawNAAAwBwAAQ3WaUkjfuj+6PR2Lt1PZPwAAAD8+AQAAAAAAAAGtDQAAMAcAAEOD+9aeCbo/uj0di7dT2T8AAAA/PgEAAAAAAAABrg0AADAHAADt4ebZLXu5P7o9HYu3U9k/AAAAP04BAAAAAAAAAa8NAAAwBwAA6+9HXoSluD82WIaC2njZPwAAAD9OAQAAAAAAAAGwDQAAMAcAAJVOM2ETF7g/snLvef2d2T8AAAA/TgEAAAAAAAABsQ0AADAHAAA/rR5kooi3P7Jy73n9ndk/AAAAP10BAAAAAAAAAbINAAAwBwAArYRfcD9JyD/GPQWSrYjdPwAAAD8AAAAAAAAAAAGzDQAAMAcAAAOtpK/bbMg/SCOcmopj3T8AAAA/AAAAAAAAAAABtA0AADAHAACu/S4uFLTIP1LuyatEGd0/AAAAPz4AAAAAAAAAAbUNAAAwBwAAAyZ0bbDXyD/W02C0IfTcPwAAAD8+AAAAAAAAAAG2DQAAMAcAAFlOuaxM+8g/3J6Oxdup3D8AAAA/PgAAAAAAAAABtw0AADAHAACudv7r6B7JP2KEJc64hNw/AAAAP04AAAAAAAAAAbgNAAAwBwAAAp9DK4VCyT9qT1PfcjrcPwAAAD9OAAAAAAAAAAG5DQAAMAcAAFfHiGohZsk/chqB8Czw2z8AAAA/XQAAAAAAAAABug0AADAHAACt782pvYnJP3jlrgHnpds/AAAAP10AAAAAAAAAAbsNAAAwBwAAAhgT6VmtyT+CsNwSoVvbPwAAAD9tAAAAAAAAAAG8DQAAMAcAAFhAWCj20Mk/iHsKJFsR2z8AAAA/bQAAAAAAAAABvQ0AADAHAABYQFgo9tDJP5JGODUVx9o/AAAAP20AAAAAAAAAAb4NAAAwBwAArWidZ5L0yT8WLM898qHaPwAAAD99AAAAAAAAAAG/DQAAMAcAAAOR4qYuGMo/Hvf8TqxX2j8AAAA/fQAAAAAAAAABwA0AADAHAABauSfmyjvKPyTCKmBmDdo/AAAAP4wAAAAAAAAAAcENAAAwBwAAWrkn5so7yj8e9/xOrFfaPwAAAD/LAAAAAAAAAAHCDQAAMAcAAFq5J+bKO8o/FizPPfKh2j8AAAA/ywAAAAAAAAABww0AADAHAABauSfmyjvKP5JGODUVx9o/AAAAP8sAAAAAAAAAAcQNAAAwBwAAWrkn5so7yj+IewokWxHbPwAAAD/aAAAAAAAAAAHFDQAAMAcAAK/hbCVnX8o/grDcEqFb2z8AAAA/2gAAAAAAAAABxg0AADAHAACv4WwlZ1/KP/7KRQrEgNs/AAAAP+oAAAAAAAAAAccNAAAwBwAABQqyZAODyj/2/xf5CcvbPwAAAD/qAAAAAAAAAAHIDQAAMAcAAFoy96Ofpso/7jTq508V3D8AAAA/+gAAAAAAAAAByQ0AADAHAACwWjzjO8rKP2pPU99yOtw/AAAAP/oAAAAAAAAAAcoNAAAwBwAAW6vGYXQRyz9ihCXOuITcPwAAAD/6AAAAAAAAAAHLDQAAMAcAALDTC6EQNcs/3J6Oxdup3D8AAAA/CQEAAAAAAAABzA0AADAHAAAG/FDgrFjLP9bTYLQh9Nw/AAAAPwkBAAAAAAAAAc0NAAAwBwAAWySWH0l8yz9S7smrRBndPwAAAD8ZAQAAAAAAAAHODQAAMAcAALFM217ln8s/zggzo2c+3T8AAAA/GQEAAAAAAAABzw0AADAHAAAGdSCegcPLP0gjnJqKY90/AAAAPxkBAAAAAAAAAdANAAAwBwAAXJ1l3R3nyz9AWG6J0K3dPwAAAD8pAQAAAAAAAAHRDQAAMAcAAFydZd0d58s/vnLXgPPS3T8AAAA/OAEAAAAAAAAB0g0AADAHAAAGdSCegcPLPzqNQHgW+N0/AAAAP1cBAAAAAAAAAdMNAAAwBwAAsUzbXuWfyz86jUB4FvjdPwAAAD9XAQAAAAAAAAHUDQAAMAcAAFsklh9JfMs/tqepbzkd3j8AAAA/VwEAAAAAAAAB1Q0AADAHAACw0wuhEDXLP7anqW85Hd4/AAAAP2cBAAAAAAAAAdYNAAAwBwAABYOBItjtyj+2p6lvOR3ePwAAAD9nAQAAAAAAAAHXDQAAMAcAAFoy96Ofpso/tqepbzkd3j8AAAA/dwEAAAAAAAAB2A0AADAHAAAFCrJkA4PKP7anqW85Hd4/AAAAP3cBAAAAAAAAAdkNAAAwBwAAWrkn5so7yj+2p6lvOR3ePwAAAD93AQAAAAAAAAHaDQAAMAcAAK1onWeS9Mk/tqepbzkd3j8AAAA/hgEAAAAAAAAB2w0AADAHAABYQFgo9tDJP7anqW85Hd4/AAAAP4YBAAAAAAAAAdwNAAAwBwAAAhgT6VmtyT+2p6lvOR3ePwAAAD+WAQAAAAAAAAHdDQAAMAcAAFfHiGohZsk/Oo1AeBb43T8AAAA/lgEAAAAAAAAB3g0AADAHAABXx4hqIWbJP75y14Dz0t0/AAAAP6YBAAAAAAAAAd8NAAAwBwAAV8eIaiFmyT9AWG6J0K3dPwAAAD+1AQAAAAAAAAHgDQAAMAcAALG3SZhj4Mw/otyTV4ky2j8AAAA/AAAAAAAAAAAB4Q0AADAHAACxt0mYY+DMP5JGODUVx9o/AAAAPxAAAAAAAAAAAeINAAAwBwAAsbdJmGPgzD8GlnMbfjbbPwAAAD8QAAAAAAAAAAHjDQAAMAcAALG3SZhj4Mw//spFCsSA2z8AAAA/HwAAAAAAAAAB5A0AADAHAABbjwRZx7zMP/b/F/kJy9s/AAAAPx8AAAAAAAAAAeUNAAAwBwAAW48EWce8zD9qT1PfcjrcPwAAAD8fAAAAAAAAAAHmDQAAMAcAAFuPBFnHvMw/YoQlzriE3D8AAAA/LwAAAAAAAAAB5w0AADAHAABbjwRZx7zMP1q597z+ztw/AAAAPy8AAAAAAAAAAegNAAAwBwAAW48EWce8zD9S7smrRBndPwAAAD8/AAAAAAAAAAHpDQAAMAcAAFuPBFnHvMw/SCOcmopj3T8AAAA/PwAAAAAAAAAB6g0AADAHAABbjwRZx7zMP0BYbonQrd0/AAAAP04AAAAAAAAAAesNAAAwBwAAW48EWce8zD++cteA89LdPwAAAD9OAAAAAAAAAAHsDQAAMAcAAFuPBFnHvMw/Oo1AeBb43T8AAAA/TgAAAAAAAAAB7Q0AADAHAABbjwRZx7zMP7anqW85Hd4/AAAAP14AAAAAAAAAAe4NAAAwBwAAsbdJmGPgzD86jUB4FvjdPwAAAD99AAAAAAAAAAHvDQAAMAcAAF5zQlAaaM4/Lo1YcSDD2T8AAAA/AAAAAAAAAAAB8A0AADAHAABec0JQGmjOP6Lck1eJMto/AAAAPwAAAAAAAAAAAfENAAAwBwAAXnNCUBpozj+aEWZGz3zaPwAAAD8AAAAAAAAAAAHyDQAAMAcAAAlL/RB+RM4/FizPPfKh2j8AAAA/AAAAAAAAAAAB8w0AADAHAAAJS/0QfkTOPw5hoSw47No/AAAAPxAAAAAAAAAAAfQNAAAwBwAACUv9EH5Ezj+CsNwSoVvbPwAAAD8QAAAAAAAAAAH1DQAAMAcAAAlL/RB+RM4/eOWuAeel2z8AAAA/IAAAAAAAAAAB9g0AADAHAAAJS/0QfkTOP3IagfAs8Ns/AAAAPyAAAAAAAAAAAfcNAAAwBwAACUv9EH5Ezj9qT1PfcjrcPwAAAD8vAAAAAAAAAAH4DQAAMAcAAAlL/RB+RM4/3J6Oxdup3D8AAAA/LwAAAAAAAAAB+Q0AADAHAAAJS/0QfkTOP1q597z+ztw/AAAAPy8AAAAAAAAAAfoNAAAwBwAACUv9EH5Ezj9S7smrRBndPwAAAD8/AAAAAAAAAAH7DQAAMAcAAAlL/RB+RM4/zggzo2c+3T8AAAA/PwAAAAAAAAAB/A0AADAHAAAJS/0QfkTOP0gjnJqKY90/AAAAP04AAAAAAAAAAf0NAAAwBwAACUv9EH5Ezj9AWG6J0K3dPwAAAD9eAAAAAAAAAAH+DQAAMAcAAAlL/RB+RM4/vnLXgPPS3T8AAAA/bgAAAAAAAAAB/w0AADAHAABcCNQWnCfNP+RpvNaVX9w/AAAAPwAAAAAAAAAAAQAOAAAwBwAAsTAZVjhLzT/kabzWlV/cPwAAAD8QAAAAAAAAAAEBDgAAMAcAAFyBo9Rwks0/YoQlzriE3D8AAAA/LwAAAAAAAAABAg4AADAHAAAH0i1TqdnNP2KEJc64hNw/AAAAPz8AAAAAAAAAAQMOAAAwBwAAXvpykkX9zT9ihCXOuITcPwAAAD8/AAAAAAAAAAEEDgAAMAcAALMiuNHhIM4/YoQlzriE3D8AAAA/PwAAAAAAAAABBQ4AADAHAAAJS/0QfkTOP2KEJc64hNw/AAAAP04AAAAAAAAAAQYOAAAwBwAAXnNCUBpozj9ihCXOuITcPwAAAD9OAAAAAAAAAAEHDgAAMAcAALSbh4+2i84/YoQlzriE3D8AAAA/XgAAAAAAAAABCA4AADAHAAAw6KcCIT/QPx73/E6sV9o/AAAAPwAAAAAAAAAAAQkOAAAwBwAAMOinAiE/0D8WLM898qHaPwAAAD8AAAAAAAAAAAEKDgAAMAcAAFt8SiLvUNA/kkY4NRXH2j8AAAA/AAAAAAAAAAABCw4AADAHAABbfEoi71DQPw5hoSw47No/AAAAPw8AAAAAAAAAAQwOAAAwBwAAhhDtQb1i0D+IewokWxHbPwAAAD8PAAAAAAAAAAENDgAAMAcAAIYQ7UG9YtA/BpZzG3422z8AAAA/HwAAAAAAAAABDg4AADAHAACwpI9hi3TQP4Kw3BKhW9s/AAAAPx8AAAAAAAAAAQ8OAAAwBwAAsKSPYYt00D/+ykUKxIDbPwAAAD8fAAAAAAAAAAEQDgAAMAcAALCkj2GLdNA/eOWuAeel2z8AAAA/LwAAAAAAAAABEQ4AADAHAADbODKBWYbQP3IagfAs8Ns/AAAAPz4AAAAAAAAAARIOAAAwBwAA2zgygVmG0D/uNOrnTxXcPwAAAD8+AAAAAAAAAAETDgAAMAcAAAbN1KAnmNA/7jTq508V3D8AAAA/XgAAAAAAAAABFA4AADAHAAAGzdSgJ5jQPyTCKmBmDdo/AAAAPwAAAAAAAAAAARUOAAAwBwAA2zgygVmG0D8e9/xOrFfaPwAAAD8AAAAAAAAAAAEWDgAAMAcAALCkj2GLdNA/mhFmRs982j8AAAA/DwAAAAAAAAABFw4AADAHAACGEO1BvWLQP5JGODUVx9o/AAAAPw8AAAAAAAAAARgOAAAwBwAAhhDtQb1i0D8OYaEsOOzaPwAAAD8fAAAAAAAAAAEZDgAAMAcAAFt8SiLvUNA/BpZzG3422z8AAAA/HwAAAAAAAAABGg4AADAHAABbfEoi71DQP4Kw3BKhW9s/AAAAPx8AAAAAAAAAARsOAAAwBwAAMOinAiE/0D/+ykUKxIDbPwAAAD8uAAAAAAAAAAEcDgAAMAcAADDopwIhP9A/eOWuAeel2z8AAAA/LgAAAAAAAAABHQ4AADAHAAAFVAXjUi3QP3IagfAs8Ns/AAAAPz4AAAAAAAAAAR4OAAAwBwAABs3UoCeY0D+ycu95/Z3ZPwAAAD8AAAAAAAAAAAEfDgAAMAcAAAbN1KAnmNA/Lo1YcSDD2T8AAAA/AAAAAAAAAAABIA4AADAHAAAGzdSgJ5jQP6Lck1eJMto/AAAAPx8AAAAAAAAAASEOAAAwBwAA2zgygVmG0D8e9/xOrFfaPwAAAD8fAAAAAAAAAAEiDgAAMAcAANs4MoFZhtA/FizPPfKh2j8AAAA/LwAAAAAAAAABIw4AADAHAACwpI9hi3TQPw5hoSw47No/AAAAPy8AAAAAAAAAASQOAAAwBwAAsKSPYYt00D8GlnMbfjbbPwAAAD8/AAAAAAAAAAElDgAAMAcAAIYQ7UG9YtA//spFCsSA2z8AAAA/PwAAAAAAAAABJg4AADAHAACGEO1BvWLQP3jlrgHnpds/AAAAPz8AAAAAAAAAAScOAAAwBwAAW3xKIu9Q0D/2/xf5CcvbPwAAAD9OAAAAAAAAAAEoDgAAMAcAAFt8SiLvUNA/chqB8Czw2z8AAAA/TgAAAAAAAAABKQ4AADAHAAAFVAXjUi3QP4h7CiRbEds/AAAAPwAAAAAAAAAAASoOAAAwBwAAMOinAiE/0D+IewokWxHbPwAAAD8AAAAAAAAAAAErDgAAMAcAAFt8SiLvUNA/iHsKJFsR2z8AAAA/EAAAAAAAAAABLA4AADAHAACwpI9hi3TQP4h7CiRbEds/AAAAPx8AAAAAAAAAAS0OAAAwBwAA2zgygVmG0D+IewokWxHbPwAAAD8fAAAAAAAAAAEuDgAAMAcAAAbN1KAnmNA/iHsKJFsR2z8AAAA/LwAAAAAAAAABLw4AADAHAAAxYXfA9anQP4h7CiRbEds/AAAAPy8AAAAAAAAAATAOAAAwBwAAhom8/5HN0D+IewokWxHbPwAAAD8+AAAAAAAAAAExDgAAMAcAALEdXx9g39A/iHsKJFsR2z8AAAA/PgAAAAAAAAABMg4AADAHAADcsQE/LvHQP4h7CiRbEds/AAAAPz4AAAAAAAAAATMOAAAwBwAAB0akXvwC0T+IewokWxHbPwAAAD9OAAAAAAAAAAE0DgAAMAcAADHaRn7KFNE/iHsKJFsR2z8AAAA/TgAAAAAAAAABNQ4AADAHAAAHv3Mc0W3RP9bTYLQh9Nw/AAAAPwAAAAAAAAAAATYOAAAwBwAA3CrR/AJc0T/OCDOjZz7dPwAAAD8AAAAAAAAAAAE3DgAAMAcAANwq0fwCXNE/SCOcmopj3T8AAAA/AAAAAAAAAAABOA4AADAHAADcKtH8AlzRP0BYbonQrd0/AAAAPw8AAAAAAAAAATkOAAAwBwAA3CrR/AJc0T9II5yaimPdPwAAAD9OAAAAAAAAAAE6DgAAMAcAAAe/cxzRbdE/zggzo2c+3T8AAAA/XgAAAAAAAAABOw4AADAHAAAHv3Mc0W3RP9bTYLQh9Nw/AAAAP14AAAAAAAAAATwOAAAwBwAAMlMWPJ9/0T9aufe8/s7cPwAAAD9tAAAAAAAAAAE9DgAAMAcAAF3nuFttkdE/YoQlzriE3D8AAAA/bQAAAAAAAAABPg4AADAHAACHe1t7O6PRP+RpvNaVX9w/AAAAP30AAAAAAAAAAT8OAAAwBwAA3aOgutfG0T9qT1PfcjrcPwAAAD+LAAAAAAAAAAFADgAAMAcAAAg4Q9ql2NE/5Gm81pVf3D8AAAA/mwAAAAAAAAABQQ4AADAHAAAyzOX5c+rRP2KEJc64hNw/AAAAP5sAAAAAAAAAAUIOAAAwBwAAMszl+XPq0T/cno7F26ncPwAAAD+rAAAAAAAAAAFDDgAAMAcAADLM5flz6tE/Wrn3vP7O3D8AAAA/qwAAAAAAAAABRA4AADAHAAAyzOX5c+rRP9bTYLQh9Nw/AAAAP7oAAAAAAAAAAUUOAAAwBwAACDhD2qXY0T9S7smrRBndPwAAAD+6AAAAAAAAAAFGDgAAMAcAAAg4Q9ql2NE/zggzo2c+3T8AAAA/ygAAAAAAAAABRw4AADAHAAAIOEPapdjRP1LuyatEGd0/AAAAPwgBAAAAAAAAAUgOAAAwBwAAMszl+XPq0T/W02C0IfTcPwAAAD8IAQAAAAAAAAFJDgAAMAcAADLM5flz6tE/Wrn3vP7O3D8AAAA/GAEAAAAAAAABSg4AADAHAABdYIgZQvzRP9yejsXbqdw/AAAAPxgBAAAAAAAAAUsOAAAwBwAAiPQqORAO0j9ihCXOuITcPwAAAD8oAQAAAAAAAAFMDgAAMAcAAIj0KjkQDtI/5Gm81pVf3D8AAAA/KAEAAAAAAAABTQ4AADAHAADeHHB4rDHSP+406udPFdw/AAAAPzcBAAAAAAAAAU4OAAAwBwAACLESmHpD0j/uNOrnTxXcPwAAAD9HAQAAAAAAAAFPDgAAMAcAADNFtbdIVdI/ak9T33I63D8AAAA/VwEAAAAAAAABUA4AADAHAABe2VfXFmfSP2KEJc64hNw/AAAAP2YBAAAAAAAAAVEOAAAwBwAAXtlX1xZn0j/cno7F26ncPwAAAD9mAQAAAAAAAAFSDgAAMAcAAF7ZV9cWZ9I/Wrn3vP7O3D8AAAA/dgEAAAAAAAABUw4AADAHAAAzRbW3SFXSP9bTYLQh9Nw/AAAAP3YBAAAAAAAAAVQOAAAwBwAAM0W1t0hV0j9S7smrRBndPwAAAD+FAQAAAAAAAAFVDgAAMAcAADNFtbdIVdI/zggzo2c+3T8AAAA/hQEAAAAAAAABVg4AADAHAAAIsRKYekPSP0gjnJqKY90/AAAAP5UBAAAAAAAAAVcOAAAwBwAAM0W1t0hV0j9II5yaimPdPwAAAD+lAQAAAAAAAAFYDgAAMAcAAF7ZV9cWZ9I/zggzo2c+3T8AAAA/tAEAAAAAAAABWQ4AADAHAAA0voR1HcDSP+RpvNaVX9w/AAAAPwAAAAAAAAAAAVoOAAAwBwAANL6EdR3A0j9ihCXOuITcPwAAAD8AAAAAAAAAAAFbDgAAMAcAAAkq4lVPrtI/Wrn3vP7O3D8AAAA/IAAAAAAAAAABXA4AADAHAADelT82gZzSP9bTYLQh9Nw/AAAAPyAAAAAAAAAAAV0OAAAwBwAA3pU/NoGc0j9S7smrRBndPwAAAD8gAAAAAAAAAAFeDgAAMAcAAN6VPzaBnNI/SCOcmopj3T8AAAA/LwAAAAAAAAABXw4AADAHAAA0voR1HcDSP8Y9BZKtiN0/AAAAP08AAAAAAAAAAWAOAAAwBwAAXlInlevR0j/GPQWSrYjdPwAAAD9eAAAAAAAAAAFhDgAAMAcAALR6bNSH9dI/SCOcmopj3T8AAAA/XgAAAAAAAAABYg4AADAHAADfDg/0VQfTP84IM6NnPt0/AAAAP24AAAAAAAAAAWMOAAAwBwAACKOxEyQZ0z9S7smrRBndPwAAAD99AAAAAAAAAAFkDgAAMAcAAAijsRMkGdM/1tNgtCH03D8AAAA/jQAAAAAAAAABZQ4AADAHAAAIo7ETJBnTP9yejsXbqdw/AAAAP5EAAAAAAAAAAWYOAAAwBwAA3w4P9FUH0z9ihCXOuITcPwAAAD+gAAAAAAAAAAFnDgAAMAcAALR6bNSH9dI/5Gm81pVf3D8AAAA/oAAAAAAAAAABaA4AADAHAAC0emzUh/XSP+406udPFdw/AAAAP7AAAAAAAAAAAWkOAAAwBwAAiebJtLnj0j9yGoHwLPDbPwAAAD/AAAAAAAAAAAFqDgAAMAcAADSwI/HGldM/otyTV4ky2j8AAAA/AAAAAAAAAAABaw4AADAHAABfRMYQlafTP5oRZkbPfNo/AAAAPwAAAAAAAAAAAWwOAAAwBwAAX0TGEJWn0z+SRjg1FcfaPwAAAD8AAAAAAAAAAAFtDgAAMAcAAF9ExhCVp9M/iHsKJFsR2z8AAAA/EAAAAAAAAAABbg4AADAHAACJ2GgwY7nTP/7KRQrEgNs/AAAAPxAAAAAAAAAAAW8OAAAwBwAAidhoMGO50z/2/xf5CcvbPwAAAD8fAAAAAAAAAAFwDgAAMAcAAInYaDBjudM/ak9T33I63D8AAAA/HwAAAAAAAAABcQ4AADAHAAC0bAtQMcvTP2KEJc64hNw/AAAAPy8AAAAAAAAAAXIOAAAwBwAAtGwLUDHL0z/W02C0IfTcPwAAAD8vAAAAAAAAAAFzDgAAMAcAALRsC1Axy9M/zggzo2c+3T8AAAA/LwAAAAAAAAABdA4AADAHAAC0bAtQMcvTP8Y9BZKtiN0/AAAAPz8AAAAAAAAAAXUOAAAwBwAA3wCub//c0z++cteA89LdPwAAAD8/AAAAAAAAAAF2DgAAMAcAAN8Arm//3NM/tqepbzkd3j8AAAA/TgAAAAAAAAABdw4AADAHAADfAK5v/9zTP6zce15/Z94/AAAAP04AAAAAAAAAAXgOAAAwBwAA3wCub//c0z8q9+RVoozePwAAAD9OAAAAAAAAAAF5DgAAMAcAAAqVUI/N7tM/pBFOTcWx3j8AAAA/XgAAAAAAAAABeg4AADAHAABHWciMqliFP4h7CiRbEds/AAAAPwAAAAAAAAAAAXsOAAAwBwAAn94agW6Shz8GlnMbfjbbPwAAAD8PAAAAAAAAAAF8DgAAMAcAAJ/eGoFukoc/grDcEqFb2z8AAAA/DwAAAAAAAAABfQ4AADAHAAD1Y211MsyJP3jlrgHnpds/AAAAPx8AAAAAAAAAAX4OAAAwBwAA9WNtdTLMiT/2/xf5CcvbPwAAAD8fAAAAAAAAAAF/DgAAMAcAAE/pv2n2BYw/7jTq508V3D8AAAA/HwAAAAAAAAABgA4AADAHAABP6b9p9gWMP2pPU99yOtw/AAAAPy8AAAAAAAAAAYEOAAAwBwAAT+m/afYFjD/kabzWlV/cPwAAAD8vAAAAAAAAAAGCDgAAMAcAAKduEl66P44/3J6Oxdup3D8AAAA/PgAAAAAAAAABgw4AADAHAACnbhJeuj+OP+RpvNaVX9w/AAAAP30AAAAAAAAAAYQOAAAwBwAAT+m/afYFjD9qT1PfcjrcPwAAAD99AAAAAAAAAAGFDgAAMAcAAE/pv2n2BYw/chqB8Czw2z8AAAA/jAAAAAAAAAABhg4AADAHAABP6b9p9gWMP/b/F/kJy9s/AAAAP4wAAAAAAAAAAYcOAAAwBwAAT+m/afYFjD/+ykUKxIDbPwAAAD+cAAAAAAAAAAGIDgAAMAcAAE/pv2n2BYw/grDcEqFb2z8AAAA/nAAAAAAAAAABiQ4AADAHAACnbhJeuj+OP4h7CiRbEds/AAAAP6wAAAAAAAAAAYoOAAAwBwAAp24SXro/jj+SRjg1FcfaPwAAAD+sAAAAAAAAAAGLDgAAMAcAAP55Mim/PJA/FizPPfKh2j8AAAA/uwAAAAAAAAABjA4AADAHAACqvFsjoVmRPxYszz3yodo/AAAAP8sAAAAAAAAAAY0OAAAwBwAAVv+EHYN2kj8WLM898qHaPwAAAD/bAAAAAAAAAAGODgAAMAcAAAJCrhdlk5M/DmGhLDjs2j8AAAA/6gAAAAAAAAABjw4AADAHAACuhNcRR7CUP4h7CiRbEds/AAAAP+oAAAAAAAAAAZAOAAAwBwAAroTXEUewlD8GlnMbfjbbPwAAAD/qAAAAAAAAAAGRDgAAMAcAAFrHAAwpzZU//spFCsSA2z8AAAA/+gAAAAAAAAABkg4AADAHAABaxwAMKc2VP3jlrgHnpds/AAAAP/oAAAAAAAAAAZMOAAAwBwAAWscADCnNlT/2/xf5CcvbPwAAAD8JAQAAAAAAAAGUDgAAMAcAAFrHAAwpzZU/7jTq508V3D8AAAA/CQEAAAAAAAABlQ4AADAHAABaxwAMKc2VP/b/F/kJy9s/AAAAP0gBAAAAAAAAAZYOAAAwBwAAWscADCnNlT945a4B56XbPwAAAD9IAQAAAAAAAAGXDgAAMAcAAFrHAAwpzZU//spFCsSA2z8AAAA/WAEAAAAAAAABmA4AADAHAABaxwAMKc2VPwaWcxt+Nts/AAAAP1gBAAAAAAAAAZkOAAAwBwAABgoqBgvqlj+IewokWxHbPwAAAD9nAQAAAAAAAAGaDgAAMAcAAAYKKgYL6pY/DmGhLDjs2j8AAAA/ZwEAAAAAAAABmw4AADAHAABcj3z6ziOZPxYszz3yodo/AAAAP3cBAAAAAAAAAZwOAAAwBwAACNKl9LBAmj8WLM898qHaPwAAAD+GAQAAAAAAAAGdDgAAMAcAALYUz+6SXZs/kkY4NRXH2j8AAAA/lgEAAAAAAAABng4AADAHAABiV/jodHqcPw5hoSw47No/AAAAP6YBAAAAAAAAAZ8OAAAwBwAADpoh41aXnT+IewokWxHbPwAAAD+mAQAAAAAAAAGgDgAAMAcAALjcSt04tJ4/BpZzG3422z8AAAA/tQEAAAAAAAABoQ4AADAHAAC11zVaMz+jP4Kw3BKhW9s/AAAAPwAAAAAAAAAAAaIOAAAwBwAAYhpfVBVcpD8GlnMbfjbbPwAAAD8QAAAAAAAAAAGjDgAAMAcAALi7c1GG6qQ/BpZzG3422z8AAAA/EAAAAAAAAAABpA4AADAHAAAOXYhO93ilP4h7CiRbEds/AAAAPx8AAAAAAAAAAaUOAAAwBwAAZP6cS2gHpj8OYaEsOOzaPwAAAD8vAAAAAAAAAAGmDgAAMAcAALqfsUjZlaY/FizPPfKh2j8AAAA/PwAAAAAAAAABpw4AADAHAABk/pxLaAemP5oRZkbPfNo/AAAAP04AAAAAAAAAAagOAAAwBwAADl2ITvd4pT8e9/xOrFfaPwAAAD9eAAAAAAAAAAGpDgAAMAcAALi7c1GG6qQ/Hvf8TqxX2j8AAAA/XgAAAAAAAAABqg4AADAHAAAMeUpXpM2jP5oRZkbPfNo/AAAAP30AAAAAAAAAAasOAAAwBwAAtdc1WjM/oz+aEWZGz3zaPwAAAD99AAAAAAAAAAGsDgAAMAcAAF82IV3CsKI/kkY4NRXH2j8AAAA/fQAAAAAAAAABrQ4AADAHAAAMlQxgUSKiPw5hoSw47No/AAAAP40AAAAAAAAAAa4OAAAwBwAADJUMYFEioj8GlnMbfjbbPwAAAD+NAAAAAAAAAAGvDgAAMAcAAAyVDGBRIqI/grDcEqFb2z8AAAA/nwAAAAAAAAABsA4AADAHAAAMlQxgUSKiP3jlrgHnpds/AAAAP58AAAAAAAAAAbEOAAAwBwAADJUMYFEioj/2/xf5CcvbPwAAAD+fAAAAAAAAAAGyDgAAMAcAAAyVDGBRIqI/chqB8Czw2z8AAAA/rwAAAAAAAAABsw4AADAHAABfNiFdwrCiP+406udPFdw/AAAAP68AAAAAAAAAAbQOAAAwBwAAtdc1WjM/oz9qT1PfcjrcPwAAAD+/AAAAAAAAAAG1DgAAMAcAAGIaX1QVXKQ/ak9T33I63D8AAAA/zgAAAAAAAAABtg4AADAHAAC4u3NRhuqkP2pPU99yOtw/AAAAP84AAAAAAAAAAbcOAAAwBwAADl2ITvd4pT/uNOrnTxXcPwAAAD/eAAAAAAAAAAG4DgAAMAcAALqfsUjZlaY/chqB8Czw2z8AAAA/3gAAAAAAAAABuQ4AADAHAAARQcZFSiSnP3IagfAs8Ns/AAAAP+0AAAAAAAAAAboOAAAwBwAAZ+LaQruypz945a4B56XbPwAAAD/tAAAAAAAAAAG7DgAAMAcAAGfi2kK7sqc//spFCsSA2z8AAAA//QAAAAAAAAABvA4AADAHAAC9g+8/LEGoP4Kw3BKhW9s/AAAAP/0AAAAAAAAAAb0OAAAwBwAADpoh41aXnT8e9/xOrFfaPwAAAD8AAAAAAAAAAAG+DgAAMAcAALjcSt04tJ4/mhFmRs982j8AAAA/AAAAAAAAAAABvw4AADAHAABkH3TXGtGfP5JGODUVx9o/AAAAPy8AAAAAAAAAAcAOAAAwBwAAZB901xrRnz8OYaEsOOzaPwAAAD8/AAAAAAAAAAHBDgAAMAcAAAixzmj+dqA/iHsKJFsR2z8AAAA/PwAAAAAAAAABwg4AADAHAAAIsc5o/nagP4Kw3BKhW9s/AAAAP04AAAAAAAAAAcMOAAAwBwAACLHOaP52oD/+ykUKxIDbPwAAAD9eAAAAAAAAAAHEDgAAMAcAAAixzmj+dqA/9v8X+QnL2z8AAAA/bQAAAAAAAAABxQ4AADAHAAAIsc5o/nagP3IagfAs8Ns/AAAAP20AAAAAAAAAAcYOAAAwBwAAZsYYOg5eqT94sPQLqybXPwAAAD8AAAAAAAAAAAHHDgAAMAcAALxnLTd/7Kk/cOXG+vBw1z8AAAA/EAAAAAAAAAAByA4AADAHAAC8Zy03f+ypP+z/L/ITltc/AAAAPxAAAAAAAAAAAckOAAAwBwAAEglCNPB6qj/kNALhWeDXPwAAAD8QAAAAAAAAAAHKDgAAMAcAABIJQjTweqo/3GnUz58q2D8AAAA/IAAAAAAAAAAByw4AADAHAAASCUI08HqqP065D7YImtg/AAAAPyAAAAAAAAAAAcwOAAAwBwAAaapWMWEJqz9G7uGkTuTYPwAAAD8vAAAAAAAAAAHNDgAAMAcAAGmqVjFhCas/uj0di7dT2T8AAAA/LwAAAAAAAAABzg4AADAHAABpqlYxYQmrP7Jy73n9ndk/AAAAPy8AAAAAAAAAAc8OAAAwBwAAv0trLtKXqz8kwipgZg3aPwAAAD8/AAAAAAAAAAHQDgAAMAcAAL9Lay7Sl6s/Hvf8TqxX2j8AAAA/PwAAAAAAAAAB0Q4AADAHAAC/S2su0perP5JGODUVx9o/AAAAP08AAAAAAAAAAdIOAAAwBwAAFe1/K0MmrD+IewokWxHbPwAAAD9PAAAAAAAAAAHTDgAAMAcAABXtfytDJqw/grDcEqFb2z8AAAA/XgAAAAAAAAAB1A4AADAHAAAV7X8rQyasP3jlrgHnpds/AAAAP14AAAAAAAAAAdUOAAAwBwAAFe1/K0MmrD/2/xf5CcvbPwAAAD9eAAAAAAAAAAHWDgAAMAcAABXtfytDJqw/chqB8Czw2z8AAAA/bgAAAAAAAAAB1w4AADAHAABrjpQotLSsP3IagfAs8Ns/AAAAP40AAAAAAAAAAdgOAAAwBwAAxRPnHHjurj+AeyIdZdzWPwAAAD8AAAAAAAAAAAHZDgAAMAcAABm1+xnpfK8//JWLFIgB1z8AAAA/AAAAAAAAAAAB2g4AADAHAAAZtfsZ6XyvP/TKXQPOS9c/AAAAPw8AAAAAAAAAAdsOAAAwBwAAGbX7Gel8rz9w5cb68HDXPwAAAD8PAAAAAAAAAAHcDgAAMAcAADcriAutBbA/aBqZ6Ta71z8AAAA/HwAAAAAAAAAB3Q4AADAHAAA3K4gLrQWwP2BPa9h8Bdg/AAAAPx8AAAAAAAAAAd4OAAAwBwAANyuIC60FsD/Snqa+5XTYPwAAAD8fAAAAAAAAAAHfDgAAMAcAADcriAutBbA/ytN4rSu/2D8AAAA/LwAAAAAAAAAB4A4AADAHAAA3K4gLrQWwPz4jtJOULtk/AAAAPy8AAAAAAAAAAeEOAAAwBwAA4nsSiuVMsD82WIaC2njZPwAAAD8+AAAAAAAAAAHiDgAAMAcAAOJ7EorlTLA/qqfBaEPo2T8AAAA/PgAAAAAAAAAB4w4AADAHAADiexKK5UywPx73/E6sV9o/AAAAP04AAAAAAAAAAeQOAAAwBwAAjcycCB6UsD8WLM898qHaPwAAAD9OAAAAAAAAAAHlDgAAMAcAAI3MnAgelLA/DmGhLDjs2j8AAAA/TgAAAAAAAAAB5g4AADAHAACNzJwIHpSwPwaWcxt+Nts/AAAAP10AAAAAAAAAAecOAAAwBwAAjcycCB6UsD+CsNwSoVvbPwAAAD9dAAAAAAAAAAHoDgAAMAcAAI3MnAgelLA//spFCsSA2z8AAAA/bQAAAAAAAAAB6Q4AADAHAADFE+cceO6uPy6NWHEgw9k/AAAAPwAAAAAAAAAAAeoOAAAwBwAANyuIC60FsD8ujVhxIMPZPwAAAD8PAAAAAAAAAAHrDgAAMAcAAOJ7EorlTLA/Lo1YcSDD2T8AAAA/DwAAAAAAAAAB7A4AADAHAACNzJwIHpSwPy6NWHEgw9k/AAAAPw8AAAAAAAAAAe0OAAAwBwAAOB0nh1bbsD8ujVhxIMPZPwAAAD8fAAAAAAAAAAHuDgAAMAcAAI6+O4THabE/Lo1YcSDD2T8AAAA/LwAAAAAAAAAB7w4AADAHAAA5D8YCALGxP7Jy73n9ndk/AAAAPz4AAAAAAAAAAfAOAAAwBwAA5F9QgTj4sT82WIaC2njZPwAAAD9OAAAAAAAAAAHxDgAAMAcAAORfUIE4+LE/Lo1YcSDD2T8AAAA/AAAAAAAAAAAB8g4AADAHAACPsNr/cD+yPyTCKmBmDdo/AAAAPwAAAAAAAAAAAfMOAAAwBwAAj7Da/3A/sj8e9/xOrFfaPwAAAD8AAAAAAAAAAAH0DgAAMAcAAI+w2v9wP7I/mhFmRs982j8AAAA/AAAAAAAAAAAB9Q4AADAHAACPsNr/cD+yPxYszz3yodo/AAAAPw8AAAAAAAAAAfYOAAAwBwAAOgFlfqmGsj+SRjg1FcfaPwAAAD8PAAAAAAAAAAH3DgAAMAcAADoBZX6phrI/DmGhLDjs2j8AAAA/HwAAAAAAAAAB+A4AADAHAADmQ454i6OzP6qnwWhD6Nk/AAAAPwAAAAAAAAAAAfkOAAAwBwAA5kOOeIujsz8kwipgZg3aPwAAAD8AAAAAAAAAAAH6DgAAMAcAAOZDjniLo7M/qqfBaEPo2T8AAAA/EAAAAAAAAAAB+w4AADAHAAA78wP6UlyzP7Jy73n9ndk/AAAAPz8AAAAAAAAAAfwOAAAwBwAAO/MD+lJcsz82WIaC2njZPwAAAD8/AAAAAAAAAAH9DgAAMAcAAOZDjniLo7M/uj0di7dT2T8AAAA/PwAAAAAAAAAB/g4AADAHAADmQ454i6OzP8AIS5xxCdk/AAAAP08AAAAAAAAAAf8OAAAwBwAA5kOOeIujsz9G7uGkTuTYPwAAAD9PAAAAAAAAAAEADwAAMAcAAJCUGPfD6rM/ytN4rSu/2D8AAAA/XgAAAAAAAAABAQ8AADAHAAA85aJ1/DG0P065D7YImtg/AAAAP24AAAAAAAAAAQIPAAAwBwAA5zUt9DR5tD/Snqa+5XTYPwAAAD99AAAAAAAAAAEDDwAAMAcAAJKGt3JtwLQ/ytN4rSu/2D8AAAA/nQAAAAAAAAABBA8AADAHAAA910HxpQe1P8AIS5xxCdk/AAAAP50AAAAAAAAAAQUPAAAwBwAAPddB8aUHtT8+I7STlC7ZPwAAAD+sAAAAAAAAAAEGDwAAMAcAAJKGt3JtwLQ/NliGgtp42T8AAAA/vAAAAAAAAAABBw8AADAHAACShrdybcC0P7Jy73n9ndk/AAAAP7wAAAAAAAAAAQgPAAAwBwAAPddB8aUHtT82WIaC2njZPwAAAD/bAAAAAAAAAAEJDwAAMAcAAOkZa+uHJLY/YE9r2HwF2D8AAAA/AAAAAAAAAAABCg8AADAHAADpGWvrhyS2P9xp1M+fKtg/AAAAPwAAAAAAAAAAAQsPAAAwBwAA6Rlr64cktj/Snqa+5XTYPwAAAD8vAAAAAAAAAAEMDwAAMAcAAOkZa+uHJLY/TrkPtgia2D8AAAA/LwAAAAAAAAABDQ8AADAHAADpGWvrhyS2P8rTeK0rv9g/AAAAPz4AAAAAAAAAAQ4PAAAwBwAAP7t/6Piytj9G7uGkTuTYPwAAAD9OAAAAAAAAAAEPDwAAMAcAAOkLCmcx+rY/Ru7hpE7k2D8AAAA/bQAAAAAAAAABEA8AADAHAACUXJTlaUG3P8rTeK0rv9g/AAAAP30AAAAAAAAAAREPAAAwBwAAlFyU5WlBtz/Snqa+5XTYPwAAAD99AAAAAAAAAAESDwAAMAcAAJRclOVpQbc/WIQ9x8JP2D8AAAA/nAAAAAAAAAABEw8AADAHAACUXJTlaUG3P2BPa9h8Bdg/AAAAP5wAAAAAAAAAARQPAAAwBwAA6QsKZzH6tj9oGpnpNrvXPwAAAD+sAAAAAAAAAAEVDwAAMAcAAOkLCmcx+rY/5DQC4Vng1z8AAAA/2wAAAAAAAAABFg8AADAHAACUXJTlaUG3P9xp1M+fKtg/AAAAP+4AAAAAAAAAARcPAAAwBwAAlFyU5WlBtz9YhD3Hwk/YPwAAAD/uAAAAAAAAAAEYDwAAMAcAAJRclOVpQbc/TrkPtgia2D8AAAA//gAAAAAAAAABGQ8AADAHAACUXJTlaUG3P8rTeK0rv9g/AAAAP/4AAAAAAAAAARoPAAAwBwAAP60eZKKItz/ACEuccQnZPwAAAD8OAQAAAAAAAAEbDwAAMAcAAD+tHmSiiLc/PiO0k5Qu2T8AAAA/DgEAAAAAAAABHA8AADAHAAA/rR5kooi3PzZYhoLaeNk/AAAAPx0BAAAAAAAAAR0PAAAwBwAAP60eZKKItz+ycu95/Z3ZPwAAAD8dAQAAAAAAAAEeDwAAMAcAAD+tHmSiiLc/qqfBaEPo2T8AAAA/HQEAAAAAAAABHw8AADAHAAA/rR5kooi3P6Lck1eJMto/AAAAPy0BAAAAAAAAASAPAAAwBwAAlFyU5WlBtz+aEWZGz3zaPwAAAD8tAQAAAAAAAAEhDwAAMAcAAOkLCmcx+rY/kkY4NRXH2j8AAAA/PAEAAAAAAAABIg8AADAHAADpCwpnMfq2Pw5hoSw47No/AAAAPzwBAAAAAAAAASMPAAAwBwAAP7t/6Piytj8GlnMbfjbbPwAAAD88AQAAAAAAAAEkDwAAMAcAAJRq9WnAa7Y/grDcEqFb2z8AAAA/TAEAAAAAAAABJQ8AADAHAADpGWvrhyS2P/7KRQrEgNs/AAAAP0wBAAAAAAAAASYPAAAwBwAAPsngbE/dtT945a4B56XbPwAAAD9cAQAAAAAAAAEnDwAAMAcAAJN4Vu4WlrU/9v8X+QnL2z8AAAA/XAEAAAAAAAABKA8AADAHAAA910HxpQe1P/b/F/kJy9s/AAAAP2sBAAAAAAAAASkPAAAwBwAAkoa3cm3AtD/2/xf5CcvbPwAAAD9rAQAAAAAAAAEqDwAAMAcAAOc1LfQ0ebQ/eOWuAeel2z8AAAA/awEAAAAAAAABKw8AADAHAACQlBj3w+qzP3jlrgHnpds/AAAAP3sBAAAAAAAAASwPAAAwBwAA5kOOeIujsz+CsNwSoVvbPwAAAD97AQAAAAAAAAEtDwAAMAcAADvzA/pSXLM/BpZzG3422z8AAAA/iwEAAAAAAAABLg8AADAHAADlUe/84c2yP5JGODUVx9o/AAAAP4sBAAAAAAAAAS8PAAAwBwAAOQ/GAgCxsT9oGpnpNrvXPwAAAD8AAAAAAAAAAAEwDwAAMAcAADkPxgIAsbE/5DQC4Vng1z8AAAA/AAAAAAAAAAABMQ8AADAHAAA5D8YCALGxP2BPa9h8Bdg/AAAAPw8AAAAAAAAAATIPAAAwBwAA5F9QgTj4sT9gT2vYfAXYPwAAAD8vAAAAAAAAAAEzDwAAMAcAAORfUIE4+LE/5DQC4Vng1z8AAAA/UwAAAAAAAAABNA8AADAHAAD9ebqHt9XDP0xYVpDG4uE/AAAAPwAAAAAAAAAAATUPAAAwBwAAUikwCX+Owz8Oy6EUNdDhPwAAAD8fAAAAAAAAAAE2DwAAMAcAAP0A68niasM/DsuhFDXQ4T8AAAA/HwAAAAAAAAABNw8AADAHAABSsGBLqiPDP0xYVpDG4uE/AAAAPx8AAAAAAAAAATgPAAAwBwAA/IcbDA4Awz9MWFaQxuLhPwAAAD8vAAAAAAAAAAE5DwAAMAcAAKdf1sxx3MI/iuUKDFj14T8AAAA/LwAAAAAAAAABOg8AADAHAAD8DkxOOZXCP8hyv4fpB+I/AAAAPz4AAAAAAAAAATsPAAAwBwAAp+YGD51xwj8HAHQDexriPwAAAD8+AAAAAAAAAAE8DwAAMAcAAFG+wc8ATsI/ghrd+p0/4j8AAAA/TgAAAAAAAAABPQ8AADAHAACmbTdRyAbCP/40RvLAZOI/AAAAP04AAAAAAAAAAT4PAAAwBwAAUUXyESzjwT88wvptUnfiPwAAAD9OAAAAAAAAAAE/DwAAMAcAAFFF8hEs48E/udxjZXWc4j8AAAA/XQAAAAAAAAABQA8AADAHAAD7HK3Sj7/BPzT3zFyYweI/AAAAP10AAAAAAAAAAUEPAAAwBwAA+xyt0o+/wT+wETZUu+biPwAAAD9tAAAAAAAAAAFCDwAAMAcAAPscrdKPv8E/657qz0z54j8AAAA/bQAAAAAAAAABQw8AADAHAAD7HK3Sj7/BPyosn0veC+M/AAAAP30AAAAAAAAAAUQPAAAwBwAAUUXyESzjwT+mRghDATHjPwAAAD99AAAAAAAAAAFFDwAAMAcAAKZtN1HIBsI/pkYIQwEx4z8AAAA/jAAAAAAAAAABRg8AADAHAABRvsHPAE7CP6ZGCEMBMeM/AAAAP5wAAAAAAAAAAUcPAAAwBwAAp+YGD51xwj9nuVPHbx7jPwAAAD+cAAAAAAAAAAFIDwAAMAcAAPwOTE45lcI/Z7lTx28e4z8AAAA/rAAAAAAAAAABSQ8AADAHAACnX9bMcdzCPyosn0veC+M/AAAAP6wAAAAAAAAAAUoPAAAwBwAA/IcbDA4Awz/rnurPTPniPwAAAD+7AAAAAAAAAAFLDwAAMAcAAFKwYEuqI8M/coSB2CnU4j8AAAA/uwAAAAAAAAABTA8AADAHAACn2KWKRkfDPzT3zFyYweI/AAAAP8sAAAAAAAAAAU0PAAAwBwAA/QDryeJqwz+53GNldZziPwAAAD/LAAAAAAAAAAFODwAAMAcAAFIpMAl/jsM/ek+v6eOJ4j8AAAA/2gAAAAAAAAABTw8AADAHAACoUXVIG7LDPzzC+m1Sd+I/AAAAP9oAAAAAAAAAAVAPAAAwBwAAqFF1SBuywz/Ap5F2L1LiPwAAAD/aAAAAAAAAAAFRDwAAMAcAAP15uoe31cM/ghrd+p0/4j8AAAA/6gAAAAAAAAABUg8AADAHAAD9ebqHt9XDP0SNKH8MLeI/AAAAP+oAAAAAAAAAAVMPAAAwBwAA/Xm6h7fVwz8HAHQDexriPwAAAD8JAQAAAAAAAAFUDwAAMAcAAKhRdUgbssM/RI0ofwwt4j8AAAA/GQEAAAAAAAABVQ8AADAHAABSKTAJf47DP4Ia3fqdP+I/AAAAPxkBAAAAAAAAAVYPAAAwBwAA/QDryeJqwz/Ap5F2L1LiPwAAAD8pAQAAAAAAAAFXDwAAMAcAAKfYpYpGR8M//jRG8sBk4j8AAAA/KQEAAAAAAAABWA8AADAHAABSsGBLqiPDP3pPr+njieI/AAAAPzgBAAAAAAAAAVkPAAAwBwAA/IcbDA4Awz/2aRjhBq/iPwAAAD84AQAAAAAAAAFaDwAAMAcAAKdf1sxx3MI/coSB2CnU4j8AAAA/OAEAAAAAAAABWw8AADAHAABSN5GN1bjCP+ue6s9M+eI/AAAAP0gBAAAAAAAAAVwPAAAwBwAAUjeRjdW4wj9nuVPHbx7jPwAAAD9IAQAAAAAAAAFdDwAAMAcAAPwOTE45lcI/49O8vpJD4z8AAAA/VwEAAAAAAAABXg8AADAHAACn5gYPnXHCP2DuJba1aOM/AAAAP1cBAAAAAAAAAV8PAAAwBwAAp+YGD51xwj8ZlkMpaqDjPwAAAD9nAQAAAAAAAAFgDwAAMAcAAKfmBg+dccI/WCP4pPuy4z8AAAA/ZwEAAAAAAAABYQ8AADAHAACn5gYPnXHCP9M9YZwe2OM/AAAAP2cBAAAAAAAAAWIPAAAwBwAA/A5MTjmVwj9PWMqTQf3jPwAAAD93AQAAAAAAAAFjDwAAMAcAAPwOTE45lcI/juV+D9MP5D8AAAA/dwEAAAAAAAABZA8AADAHAABSN5GN1bjCP8tyM4tkIuQ/AAAAP4YBAAAAAAAAAWUPAAAwBwAAp1/WzHHcwj9HjZyCh0fkPwAAAD+GAQAAAAAAAAFmDwAAMAcAAPyHGwwOAMM/R42cgodH5D8AAAA/lgEAAAAAAAABZw8AADAHAACn2KWKRkfDP0eNnIKHR+Q/AAAAP5YBAAAAAAAAAWgPAAAwBwAA/QDryeJqwz8KAOgG9jTkPwAAAD+mAQAAAAAAAAFpDwAAMAcAAFIpMAl/jsM/CgDoBvY05D8AAAA/pgEAAAAAAAABag8AADAHAAD9ebqHt9XDP8tyM4tkIuQ/AAAAP7UBAAAAAAAAAWsPAAAwBwAAU6L/xlP5wz+O5X4P0w/kPwAAAD+1AQAAAAAAAAFsDwAAMAcAAKjKRAbwHMQ/T1jKk0H94z8AAAA/tQEAAAAAAAABbQ8AADAHAABTG8+EKGTEPxLLFRiw6uM/AAAAP8UBAAAAAAAAAW4PAAAwBwAAqUMUxMSHxD+VsKwgjcXjPwAAAD/FAQAAAAAAAAFvDwAAMAcAAKo1sz9uXcU/iuUKDFj14T8AAAA/AAAAAAAAAAABcA8AADAHAAAAXvh+CoHFP0xYVpDG4uE/AAAAPwAAAAAAAAAAAXEPAAAwBwAAq66C/ULIxT9MWFaQxuLhPwAAAD8QAAAAAAAAAAFyDwAAMAcAAADXxzzf68U/TFhWkMbi4T8AAAA/IAAAAAAAAAABcw8AADAHAABU/wx8ew/GP0xYVpDG4uE/AAAAPyAAAAAAAAAAAXQPAAAwBwAAqSdSuxczxj9MWFaQxuLhPwAAAD8gAAAAAAAAAAF1DwAAMAcAAP9Pl/qzVsY/TFhWkMbi4T8AAAA/LwAAAAAAAAABdg8AADAHAACroCF57J3GP0xYVpDG4uE/AAAAPy8AAAAAAAAAAXcPAAAwBwAAAMlmuIjBxj9MWFaQxuLhPwAAAD8/AAAAAAAAAAF4DwAAMAcAAFbxq/ck5cY/TFhWkMbi4T8AAAA/PwAAAAAAAAABeQ8AADAHAACrGfE2wQjHP0xYVpDG4uE/AAAAPz8AAAAAAAAAAXoPAAAwBwAAVmp7tflPxz9MWFaQxuLhPwAAAD9PAAAAAAAAAAF7DwAAMAcAAFWGPb6mpMU/ek+v6eOJ4j8AAAA/AAAAAAAAAAABfA8AADAHAABU/wx8ew/GP3pPr+njieI/AAAAPw8AAAAAAAAAAX0PAAAwBwAAqSdSuxczxj96T6/p44niPwAAAD8PAAAAAAAAAAF+DwAAMAcAAFV43DlQesY/ek+v6eOJ4j8AAAA/DwAAAAAAAAABfw8AADAHAAAAyWa4iMHGP3pPr+njieI/AAAAPx8AAAAAAAAAAYAPAAAwBwAAVvGr9yTlxj96T6/p44niPwAAAD8fAAAAAAAAAAGBDwAAMAcAAAFCNnZdLMc/PML6bVJ34j8AAAA/LwAAAAAAAAABgg8AADAHAABWanu1+U/HPzzC+m1Sd+I/AAAAPy8AAAAAAAAAAYMPAAAwBwAAX+wRDu/Szj++cteA89LdPwAAAD8AAAAAAAAAAAGEDwAAMAcAALQUV02L9s4/Oo1AeBb43T8AAAA/AAAAAAAAAAABhQ8AADAHAAC0FFdNi/bOPzLCEmdcQt4/AAAAPxAAAAAAAAAAAYYPAAAwBwAAtBRXTYv2zj8q9+RVoozePwAAAD8gAAAAAAAAAAGHDwAAMAcAAF/sEQ7v0s4/pBFOTcWx3j8AAAA/LwAAAAAAAAABiA8AADAHAABf7BEO79LOPyIst0To1t4/AAAAPy8AAAAAAAAAAYkPAAAwBwAAX+wRDu/Szj+eRiA8C/zePwAAAD8vAAAAAAAAAAGKDwAAMAcAAF/sEQ7v0s4/GmGJMy4h3z8AAAA/PwAAAAAAAAABiw8AADAHAABf7BEO79LOP5R78ipRRt8/AAAAPz8AAAAAAAAAAYwPAAAwBwAACcTMzlKvzj+MsMQZl5DfPwAAAD9PAAAAAAAAAAGNDwAAMAcAAAnEzM5Sr84/BsstEbq13z8AAAA/TwAAAAAAAAABjg8AADAHAAAJxMzOUq/OP/7//////98/AAAAP14AAAAAAAAAAY8PAAAwBwAAtJuHj7aLzj89jbR7kRLgPwAAAD9uAAAAAAAAAAGQDwAAMAcAAAs9nIwnGs8/QFhuidCt3T8AAAA/AAAAAAAAAAABkQ8AADAHAAC1jSYLYGHPP0BYbonQrd0/AAAAPxAAAAAAAAAAAZIPAAAwBwAAC7ZrSvyEzz/GPQWSrYjdPwAAAD8QAAAAAAAAAAGTDwAAMAcAAGHesImYqM8/xj0Fkq2I3T8AAAA/HwAAAAAAAAABlA8AADAHAACzBvbINMzPP8Y9BZKtiN0/AAAAPx8AAAAAAAAAAZUPAAAwBwAAsCvAo7YJ0D9II5yaimPdPwAAAD8vAAAAAAAAAAGWDwAAMAcAAAVUBeNSLdA/SCOcmopj3T8AAAA/PwAAAAAAAAABlw8AADAHAAAw6KcCIT/QP0gjnJqKY90/AAAAP04AAAAAAAAAAZgPAAAwBwAAX+wRDu/Szj+s3Htef2fePwAAAD8AAAAAAAAAAAGZDwAAMAcAALQUV02L9s4/rNx7Xn9n3j8AAAA/EAAAAAAAAAABmg8AADAHAABfZeHLwz3PP6zce15/Z94/AAAAPxAAAAAAAAAAAZsPAAAwBwAAtY0mC2Bhzz8ywhJnXELePwAAAD8fAAAAAAAAAAGcDwAAMAcAAGHesImYqM8/MsISZ1xC3j8AAAA/LwAAAAAAAAABnQ8AADAHAACzBvbINMzPPzLCEmdcQt4/AAAAPz8AAAAAAAAAAZ4PAAAwBwAACS87CNHvzz8ywhJnXELePwAAAD9OAAAAAAAAAAGfDwAAMAcAAGHesImYqM8/Iiy3ROjW3j8AAAA/AAAAAAAAAAABoA8AADAHAABh3rCJmKjPP55GIDwL/N4/AAAAPwAAAAAAAAAAAaEPAAAwBwAAYd6wiZiozz+Ue/IqUUbfPwAAAD8QAAAAAAAAAAGiDwAAMAcAAGHesImYqM8/DpZbInRr3z8AAAA/HwAAAAAAAAABow8AADAHAACzBvbINMzPP4ywxBmXkN8/AAAAPx8AAAAAAAAAAaQPAAAwBwAACS87CNHvzz+MsMQZl5DfPwAAAD8vAAAAAAAAAAGlDwAAMAcAALArwKO2CdA/BsstEbq13z8AAAA/PwAAAAAAAAABpg8AADAHAADbv2LDhBvQP4ywxBmXkN8/AAAAP04AAAAAAAAAAacPAAAwBwAABVQF41It0D+MsMQZl5DfPwAAAD9eAAAAAAAAAAGoDwAAMAcAADDopwIhP9A/DpZbInRr3z8AAAA/bgAAAAAAAAABqQ8AADAHAABbfEoi71DQPxphiTMuId8/AAAAP24AAAAAAAAAAaoPAAAwBwAAW3xKIu9Q0D+eRiA8C/zePwAAAD99AAAAAAAAAAGrDwAAMAcAAFt8SiLvUNA/Iiy3ROjW3j8AAAA/jQAAAAAAAAABrA8AADAHAABbfEoi71DQP6QRTk3Fsd4/AAAAP6wAAAAAAAAAAa0PAAAwBwAAB0akXvwC0T+2p6lvOR3ePwAAAD8AAAAAAAAAAAGuDwAAMAcAALEdXx9g39A/MsISZ1xC3j8AAAA/DwAAAAAAAAABrw8AADAHAACGibz/kc3QP6zce15/Z94/AAAAPx8AAAAAAAAAAbAPAAAwBwAAW/UZ4MO70D+s3Htef2fePwAAAD8vAAAAAAAAAAGxDwAAMAcAADFhd8D1qdA/KvfkVaKM3j8AAAA/PgAAAAAAAAABsg8AADAHAABb9Rngw7vQP6QRTk3Fsd4/AAAAP10AAAAAAAAAAbMPAAAwBwAAhom8/5HN0D+eRiA8C/zePwAAAD99AAAAAAAAAAG0DwAAMAcAANyxAT8u8dA/nkYgPAv83j8AAAA/fQAAAAAAAAABtQ8AADAHAAAHRqRe/ALRPxphiTMuId8/AAAAP4wAAAAAAAAAAbYPAAAwBwAAMdpGfsoU0T+Ue/IqUUbfPwAAAD+cAAAAAAAAAAG3DwAAMAcAAAdGpF78AtE/jLDEGZeQ3z8AAAA/uwAAAAAAAAABuA8AADAHAADcsQE/LvHQPwbLLRG6td8/AAAAP8sAAAAAAAAAAbkPAAAwBwAAsR1fH2Df0D+E5ZYI3drfPwAAAD/aAAAAAAAAAAG6DwAAMAcAAFv1GeDDu9A/hOWWCN3a3z8AAAA/6gAAAAAAAAABuw8AADAHAAAxYXfA9anQP4Tllgjd2t8/AAAAP+oAAAAAAAAAAbwPAAAwBwAA2zgygVmG0D+E5ZYI3drfPwAAAD/6AAAAAAAAAAG9DwAAMAcAALCkj2GLdNA/hOWWCN3a3z8AAAA/+gAAAAAAAAABvg8AADAHAACGEO1BvWLQP4Tllgjd2t8/AAAAPwkBAAAAAAAAAb8PAAAwBwAAW3xKIu9Q0D8Gyy0RurXfPwAAAD8JAQAAAAAAAAHADwAAMAcAAAb8UOCsWMs/2Agbql1z4T8AAAA/AAAAAAAAAAABwQ8AADAHAAAG/FDgrFjLP5p7Zi7MYOE/AAAAPwAAAAAAAAAAAcIPAAAwBwAAsNMLoRA1yz9c7rGyOk7hPwAAAD8AAAAAAAAAAAHDDwAAMAcAAAWDgSLY7co/mntmLsxg4T8AAAA/HwAAAAAAAAABxA8AADAHAACwWjzjO8rKP5p7Zi7MYOE/AAAAPy8AAAAAAAAAAcUPAAAwBwAABQqyZAODyj/YCBuqXXPhPwAAAD8vAAAAAAAAAAHGDwAAMAcAAK/hbCVnX8o/2Agbql1z4T8AAAA/PgAAAAAAAAABxw8AADAHAABauSfmyjvKP1UjhKGAmOE/AAAAPz4AAAAAAAAAAcgPAAAwBwAArWidZ5L0yT+SsDgdEqvhPwAAAD8+AAAAAAAAAAHJDwAAMAcAAFhAWCj20Mk/0D3tmKO94T8AAAA/TgAAAAAAAAAByg8AADAHAAACGBPpWa3JP0xYVpDG4uE/AAAAP04AAAAAAAAAAcsPAAAwBwAAV8eIaiFmyT/Icr+H6QfiPwAAAD9dAAAAAAAAAAHMDwAAMAcAAAKfQyuFQsk/RI0ofwwt4j8AAAA/XQAAAAAAAAABzQ8AADAHAAACn0MrhULJP8CnkXYvUuI/AAAAP20AAAAAAAAAAc4PAAAwBwAArnb+6+geyT88wvptUnfiPwAAAD9tAAAAAAAAAAHPDwAAMAcAAK52/uvoHsk/udxjZXWc4j8AAAA/bQAAAAAAAAAB0A8AADAHAACudv7r6B7JPzT3zFyYweI/AAAAP30AAAAAAAAAAdEPAAAwBwAArnb+6+geyT+wETZUu+biPwAAAD99AAAAAAAAAAHSDwAAMAcAAK52/uvoHsk/KiyfS94L4z8AAAA/jAAAAAAAAAAB0w8AADAHAACudv7r6B7JP6ZGCEMBMeM/AAAAP4wAAAAAAAAAAdQPAAAwBwAAAp9DK4VCyT/j07y+kkPjPwAAAD+cAAAAAAAAAAHVDwAAMAcAAK3vzam9ick/YO4ltrVo4z8AAAA/rAAAAAAAAAAB1g8AADAHAAACGBPpWa3JP2DuJba1aOM/AAAAP6wAAAAAAAAAAdcPAAAwBwAArWidZ5L0yT+de9oxR3vjPwAAAD+sAAAAAAAAAAHYDwAAMAcAAAOR4qYuGMo/nXvaMUd74z8AAAA/uwAAAAAAAAAB2Q8AADAHAABauSfmyjvKP2DuJba1aOM/AAAAP7sAAAAAAAAAAdoPAAAwBwAABQqyZAODyj9g7iW2tWjjPwAAAD/LAAAAAAAAAAHbDwAAMAcAAFoy96Ofpso/YO4ltrVo4z8AAAA/ywAAAAAAAAAB3A8AADAHAACwWjzjO8rKPyFhcTokVuM/AAAAP8sAAAAAAAAAAd0PAAAwBwAAW6vGYXQRyz+mRghDATHjPwAAAD/aAAAAAAAAAAHeDwAAMAcAAFurxmF0Ecs/Z7lTx28e4z8AAAA/6gAAAAAAAAAB3w8AADAHAACw0wuhEDXLP+ue6s9M+eI/AAAAP+oAAAAAAAAAAeAPAAAwBwAAsNMLoRA1yz+wETZUu+biPwAAAD/6AAAAAAAAAAHhDwAAMAcAALDTC6EQNcs/coSB2CnU4j8AAAA/+gAAAAAAAAAB4g8AADAHAABbq8ZhdBHLPzT3zFyYweI/AAAAP/oAAAAAAAAAAeMPAAAwBwAABYOBItjtyj/2aRjhBq/iPwAAAD8JAQAAAAAAAAHkDwAAMAcAALBaPOM7yso/udxjZXWc4j8AAAA/GQEAAAAAAAAB5Q8AADAHAABaMvejn6bKP7ncY2V1nOI/AAAAPxkBAAAAAAAAAeYPAAAwBwAAr+FsJWdfyj/2aRjhBq/iPwAAAD8pAQAAAAAAAAHnDwAAMAcAAFq5J+bKO8o/9mkY4Qav4j8AAAA/KQEAAAAAAAAB6A8AADAHAAADkeKmLhjKPzT3zFyYweI/AAAAPzgBAAAAAAAAAekPAAAwBwAArWidZ5L0yT+wETZUu+biPwAAAD9IAQAAAAAAAAHqDwAAMAcAAFhAWCj20Mk/657qz0z54j8AAAA/SAEAAAAAAAAB6w8AADAHAAACGBPpWa3JPyosn0veC+M/AAAAP1cBAAAAAAAAAewPAAAwBwAAWEBYKPbQyT+mRghDATHjPwAAAD93AQAAAAAAAAHtDwAAMAcAAK1onWeS9Mk/pkYIQwEx4z8AAAA/dwEAAAAAAAAB7g8AADAHAABauSfmyjvKP6ZGCEMBMeM/AAAAP4YBAAAAAAAAAe8PAAAwBwAAscWqHLoKzD/j07y+kkPjPwAAAD8AAAAAAAAAAAHwDwAAMAcAALHFqhy6Csw/IWFxOiRW4z8AAAA/DwAAAAAAAAAB8Q8AADAHAAAH7u9bVi7MP+PTvL6SQ+M/AAAAP04AAAAAAAAAAfIPAAAwBwAAXnNCUBpozj/QPe2Yo73hPwAAAD8AAAAAAAAAAAHzDwAAMAcAALMiuNHhIM4/DsuhFDXQ4T8AAAA/AAAAAAAAAAAB9A8AADAHAABe+nKSRf3NP0xYVpDG4uE/AAAAPwAAAAAAAAAAAfUPAAAwBwAAsqnoEw22zT+K5QoMWPXhPwAAAD8QAAAAAAAAAAH2DwAAMAcAAFyBo9Rwks0/BwB0A3sa4j8AAAA/EAAAAAAAAAAB9w8AADAHAAAHWV6V1G7NP0SNKH8MLeI/AAAAPx8AAAAAAAAAAfgPAAAwBwAAsTAZVjhLzT/Ap5F2L1LiPwAAAD8fAAAAAAAAAAH5DwAAMAcAAFwI1BacJ80/PML6bVJ34j8AAAA/HwAAAAAAAAAB+g8AADAHAABcCNQWnCfNP3pPr+njieI/AAAAPy8AAAAAAAAAAfsPAAAwBwAABuCO1/8DzT/2aRjhBq/iPwAAAD8vAAAAAAAAAAH8DwAAMAcAAAbgjtf/A80/coSB2CnU4j8AAAA/PgAAAAAAAAAB/Q8AADAHAAAG4I7X/wPNP7ARNlS75uI/AAAAPz4AAAAAAAAAAf4PAAAwBwAAXAjUFpwnzT8qLJ9L3gvjPwAAAD9OAAAAAAAAAAH/DwAAMAcAAFwI1BacJ80/Z7lTx28e4z8AAAA/TgAAAAAAAAABABAAADAHAACxMBlWOEvNP6ZGCEMBMeM/AAAAP14AAAAAAAAAAQEQAAAwBwAAXIGj1HCSzT/j07y+kkPjPwAAAD9eAAAAAAAAAAECEAAAMAcAALKp6BMNts0/IWFxOiRW4z8AAAA/XgAAAAAAAAABAxAAADAHAAAH0i1TqdnNPyFhcTokVuM/AAAAP20AAAAAAAAAAQQQAAAwBwAAsyK40eEgzj8hYXE6JFbjPwAAAD9tAAAAAAAAAAEFEAAAMAcAAAlL/RB+RM4/IWFxOiRW4z8AAAA/fQAAAAAAAAABBhAAADAHAAC0m4ePtovOPyFhcTokVuM/AAAAP30AAAAAAAAAAQcQAAAwBwAAX+wRDu/Szj/j07y+kkPjPwAAAD99AAAAAAAAAAEIEAAAMAcAALQUV02L9s4/49O8vpJD4z8AAAA/jQAAAAAAAAABCRAAADAHAAALPZyMJxrPP6ZGCEMBMeM/AAAAP40AAAAAAAAAAQoQAAAwBwAAX2Xhy8M9zz9nuVPHbx7jPwAAAD+cAAAAAAAAAAELEAAAMAcAALWNJgtgYc8/657qz0z54j8AAAA/nAAAAAAAAAABDBAAADAHAAALtmtK/ITPP7ARNlS75uI/AAAAP6wAAAAAAAAAAQ0QAAAwBwAAC7ZrSvyEzz8098xcmMHiPwAAAD+sAAAAAAAAAAEOEAAAMAcAAAu2a0r8hM8/9mkY4Qav4j8AAAA/rAAAAAAAAAABDxAAADAHAAALtmtK/ITPP3pPr+njieI/AAAAP7sAAAAAAAAAARAQAAAwBwAAC7ZrSvyEzz/+NEbywGTiPwAAAD+7AAAAAAAAAAEREAAAMAcAAAu2a0r8hM8/wKeRdi9S4j8AAAA/ywAAAAAAAAABEhAAADAHAAC1jSYLYGHPP0SNKH8MLeI/AAAAP8sAAAAAAAAAARMQAAAwBwAAX2Xhy8M9zz8HAHQDexriPwAAAD/bAAAAAAAAAAEUEAAAMAcAAAs9nIwnGs8/yHK/h+kH4j8AAAA/2wAAAAAAAAABFRAAADAHAABf7BEO79LOP0xYVpDG4uE/AAAAP+oAAAAAAAAAARYQAAAwBwAACcTMzlKvzj8Oy6EUNdDhPwAAAD/6AAAAAAAAAAEXEAAAMAcAALSbh4+2i84/DsuhFDXQ4T8AAAA/CgEAAAAAAAABGBAAADAHAABec0JQGmjOPw7LoRQ10OE/AAAAPwoBAAAAAAAAARkQAAAwBwAAMOinAiE/0D9VI4ShgJjhPwAAAD8AAAAAAAAAAAEaEAAAMAcAAFt8SiLvUNA/krA4HRKr4T8AAAA/AAAAAAAAAAABGxAAADAHAABbfEoi71DQPw7LoRQ10OE/AAAAPxAAAAAAAAAAARwQAAAwBwAAW3xKIu9Q0D9MWFaQxuLhPwAAAD8QAAAAAAAAAAEdEAAAMAcAAFt8SiLvUNA/iuUKDFj14T8AAAA/IAAAAAAAAAABHhAAADAHAAAw6KcCIT/QPwcAdAN7GuI/AAAAPyAAAAAAAAAAAR8QAAAwBwAAMOinAiE/0D9EjSh/DC3iPwAAAD8vAAAAAAAAAAEgEAAAMAcAADDopwIhP9A/wKeRdi9S4j8AAAA/LwAAAAAAAAABIRAAADAHAAAw6KcCIT/QPzzC+m1Sd+I/AAAAPy8AAAAAAAAAASIQAAAwBwAAMOinAiE/0D+53GNldZziPwAAAD8/AAAAAAAAAAEjEAAAMAcAADDopwIhP9A/9mkY4Qav4j8AAAA/PwAAAAAAAAABJBAAADAHAAAw6KcCIT/QP3KEgdgp1OI/AAAAP08AAAAAAAAAASUQAAAwBwAAMOinAiE/0D/rnurPTPniPwAAAD9PAAAAAAAAAAEmEAAAMAcAADDopwIhP9A/KiyfS94L4z8AAAA/TwAAAAAAAAABJxAAADAHAAAw6KcCIT/QP2e5U8dvHuM/AAAAP14AAAAAAAAAASgQAAAwBwAAMOinAiE/0D/j07y+kkPjPwAAAD9eAAAAAAAAAAEpEAAAMAcAADDopwIhP9A/IWFxOiRW4z8AAAA/bgAAAAAAAAABKhAAADAHAAAw6KcCIT/QP2DuJba1aOM/AAAAP30AAAAAAAAAASsQAAAwBwAAspYu3TRK0T8Oy6EUNdDhPwAAAD8AAAAAAAAAAAEsEAAAMAcAALKWLt00StE/BwB0A3sa4j8AAAA/AAAAAAAAAAABLRAAADAHAACyli7dNErRP0SNKH8MLeI/AAAAPwAAAAAAAAAAAS4QAAAwBwAAspYu3TRK0T/Ap5F2L1LiPwAAAD8AAAAAAAAAAAEvEAAAMAcAAIcCjL1mONE/PML6bVJ34j8AAAA/EAAAAAAAAAABMBAAADAHAACHAoy9ZjjRP7ncY2V1nOI/AAAAPxAAAAAAAAAAATEQAAAwBwAAhwKMvWY40T8098xcmMHiPwAAAD8fAAAAAAAAAAEyEAAAMAcAAIcCjL1mONE/coSB2CnU4j8AAAA/HwAAAAAAAAABMxAAADAHAACHAoy9ZjjRP+ue6s9M+eI/AAAAPy8AAAAAAAAAATQQAAAwBwAAXG7pnZgm0T8qLJ9L3gvjPwAAAD8vAAAAAAAAAAE1EAAAMAcAAFxu6Z2YJtE/Z7lTx28e4z8AAAA/LwAAAAAAAAABNhAAADAHAABcbumdmCbRP+PTvL6SQ+M/AAAAPz4AAAAAAAAAATcQAAAwBwAAXWCIGUL80T+K5QoMWPXhPwAAAD8AAAAAAAAAAAE4EAAAMAcAADLM5flz6tE/yHK/h+kH4j8AAAA/AAAAAAAAAAABORAAADAHAADdo6C618bRPwcAdAN7GuI/AAAAPx8AAAAAAAAAAToQAAAwBwAAsg/+mgm10T8HAHQDexriPwAAAD8vAAAAAAAAAAE7EAAAMAcAAId7W3s7o9E/BwB0A3sa4j8AAAA/LwAAAAAAAAABPBAAADAHAAAyUxY8n3/RP4Ia3fqdP+I/AAAAPz4AAAAAAAAAAT0QAAAwBwAAB79zHNFt0T+CGt36nT/iPwAAAD9OAAAAAAAAAAE+EAAAMAcAANwq0fwCXNE/wKeRdi9S4j8AAAA/XQAAAAAAAAABPxAAADAHAAAHv3Mc0W3RP/40RvLAZOI/AAAAP30AAAAAAAAAAUAQAAAwBwAAXee4W22R0T/+NEbywGTiPwAAAD+MAAAAAAAAAAFBEAAAMAcAAId7W3s7o9E/PML6bVJ34j8AAAA/nAAAAAAAAAABQhAAADAHAACyD/6aCbXRPzzC+m1Sd+I/AAAAP5wAAAAAAAAAAUMQAAAwBwAACDhD2qXY0T96T6/p44niPwAAAD+sAAAAAAAAAAFEEAAAMAcAADLM5flz6tE/9mkY4Qav4j8AAAA/uwAAAAAAAAABRRAAADAHAABdYIgZQvzRP3KEgdgp1OI/AAAAP8sAAAAAAAAAAUYQAAAwBwAAMszl+XPq0T/rnurPTPniPwAAAD/aAAAAAAAAAAFHEAAAMAcAADLM5flz6tE/KiyfS94L4z8AAAA/2gAAAAAAAAABSBAAADAHAAAIOEPapdjRP6ZGCEMBMeM/AAAAP+oAAAAAAAAAAUkQAAAwBwAACDhD2qXY0T/j07y+kkPjPwAAAD/6AAAAAAAAAAFKEAAAMAcAAN2joLrXxtE/49O8vpJD4z8AAAA/GQEAAAAAAAABSxAAADAHAACJbfr25HjSP0xYVpDG4uE/AAAAPwAAAAAAAAAAAUwQAAAwBwAAswGdFrOK0j+K5QoMWPXhPwAAAD8AAAAAAAAAAAFNEAAAMAcAAN6VPzaBnNI/iuUKDFj14T8AAAA/AAAAAAAAAAABThAAADAHAAAJKuJVT67SPwcAdAN7GuI/AAAAPx8AAAAAAAAAAU8QAAAwBwAANL6EdR3A0j9EjSh/DC3iPwAAAD8vAAAAAAAAAAFQEAAAMAcAAF5SJ5Xr0dI/wKeRdi9S4j8AAAA/PwAAAAAAAAABURAAADAHAABeUieV69HSP/40RvLAZOI/AAAAPz8AAAAAAAAAAVIQAAAwBwAAiebJtLnj0j88wvptUnfiPwAAAD8/AAAAAAAAAAFTEAAAMAcAAInmybS549I/ek+v6eOJ4j8AAAA/TgAAAAAAAAABVBAAADAHAACJ5sm0uePSP7ncY2V1nOI/AAAAP04AAAAAAAAAAVUQAAAwBwAAiebJtLnj0j8098xcmMHiPwAAAD9eAAAAAAAAAAFWEAAAMAcAAInmybS549I/coSB2CnU4j8AAAA/XgAAAAAAAAABVxAAADAHAACJ5sm0uePSP7ARNlS75uI/AAAAP14AAAAAAAAAAVgQAAAwBwAAiebJtLnj0j/rnurPTPniPwAAAD9uAAAAAAAAAAFZEAAAMAcAAF5SJ5Xr0dI/Z7lTx28e4z8AAAA/fQAAAAAAAAABWhAAADAHAAA0voR1HcDSP6ZGCEMBMeM/AAAAP30AAAAAAAAAAVsQAAAwBwAACSriVU+u0j/j07y+kkPjPwAAAD+NAAAAAAAAAAFcEAAAMAcAALMBnRazitI/pkYIQwEx4z8AAAA/nAAAAAAAAAABXRAAADAHAACJbfr25HjSP2e5U8dvHuM/AAAAP6wAAAAAAAAAAV4QAAAwBwAAM0W1t0hV0j/rnurPTPniPwAAAD+8AAAAAAAAAAFfEAAAMAcAADLM5flz6tE/iuUKDFj14T8AAAA/AAAAAAAAAAABYBAAADAHAACI9Co5EA7SP0xYVpDG4uE/AAAAPwAAAAAAAAAAAWEQAAAwBwAA3hxweKwx0j9MWFaQxuLhPwAAAD8AAAAAAAAAAAFiEAAAMAcAAAixEph6Q9I/TFhWkMbi4T8AAAA/DwAAAAAAAAABYxAAADAHAAAzRbW3SFXSP0xYVpDG4uE/AAAAPw8AAAAAAAAAAWQQAAAwBwAAiW369uR40j9MWFaQxuLhPwAAAD8fAAAAAAAAAAFlEAAAMAcAAN6VPzaBnNI/DsuhFDXQ4T8AAAA/HwAAAAAAAAABZhAAADAHAAAJKuJVT67SPw7LoRQ10OE/AAAAPy8AAAAAAAAAAWcQAAAwBwAAXlInlevR0j8Oy6EUNdDhPwAAAD8vAAAAAAAAAAFoEAAAMAcAAInmybS549I/DsuhFDXQ4T8AAAA/LwAAAAAAAAABaRAAADAHAADfDg/0VQfTP9A97ZijveE/AAAAPz4AAAAAAAAAAWoQAAAwBwAACKOxEyQZ0z/QPe2Yo73hPwAAAD8+AAAAAAAAAAFrEAAAMAcAADM3VDPyKtM/krA4HRKr4T8AAAA/TgAAAAAAAAABbBAAADAHAABey/ZSwDzTP5KwOB0Sq+E/AAAAP04AAAAAAAAAAW0QAAAwBwAAiV+Zco5O0z9VI4ShgJjhPwAAAD9OAAAAAAAAAAFuEAAAMAcAALTzO5JcYNM/XO6xsjpO4T8AAAA/AAAAAAAAAAABbxAAADAHAACJX5lyjk7TPxaWzyXvheE/AAAAPw8AAAAAAAAAAXAQAAAwBwAAiV+Zco5O0z9VI4ShgJjhPwAAAD8PAAAAAAAAAAFxEAAAMAcAAIlfmXKOTtM/krA4HRKr4T8AAAA/DwAAAAAAAAABchAAADAHAACJX5lyjk7TPw7LoRQ10OE/AAAAPx8AAAAAAAAAAXMQAAAwBwAAXsv2UsA80z+K5QoMWPXhPwAAAD8fAAAAAAAAAAF0EAAAMAcAAF7L9lLAPNM/BwB0A3sa4j8AAAA/LwAAAAAAAAABdRAAADAHAAAzN1Qz8irTP4Ia3fqdP+I/AAAAPy8AAAAAAAAAAXYQAAAwBwAAMzdUM/Iq0z/+NEbywGTiPwAAAD8+AAAAAAAAAAF3EAAAMAcAAAijsRMkGdM/udxjZXWc4j8AAAA/PgAAAAAAAAABeBAAADAHAAAIo7ETJBnTPzT3zFyYweI/AAAAPz4AAAAAAAAAAXkQAAAwBwAA3w4P9FUH0z+wETZUu+biPwAAAD9OAAAAAAAAAAF6EAAAMAcAAN8OD/RVB9M/657qz0z54j8AAAA/TgAAAAAAAAABexAAADAHAADfDg/0VQfTP2e5U8dvHuM/AAAAP14AAAAAAAAAAXwQAAAwBwAAtHps1If10j+mRghDATHjPwAAAD9eAAAAAAAAAAF9EAAAMAcAALR6bNSH9dI/49O8vpJD4z8AAAA/XgAAAAAAAAABfhAAADAHAAC0emzUh/XSPyFhcTokVuM/AAAAP20AAAAAAAAAAX8QAAAwBwAAiV+Zco5O0z9yhIHYKdTiPwAAAD8AAAAAAAAAAAGAEAAAMAcAAIlfmXKOTtM/657qz0z54j8AAAA/AAAAAAAAAAABgRAAADAHAACJX5lyjk7TPyosn0veC+M/AAAAPw8AAAAAAAAAAYIQAAAwBwAAiV+Zco5O0z9nuVPHbx7jPwAAAD8PAAAAAAAAAAGDEAAAMAcAAIlfmXKOTtM/49O8vpJD4z8AAAA/HwAAAAAAAAABhBAAADAHAACJX5lyjk7TPyFhcTokVuM/AAAAPy8AAAAAAAAAAYUQAAAwBwAAtPM7klxg0z/j07y+kkPjPwAAAD9eAAAAAAAAAAGGEAAAMAcAALTzO5JcYNM/pkYIQwEx4z8AAAA/XgAAAAAAAAABhxAAADAHAADeh96xKnLTP2e5U8dvHuM/AAAAP20AAAAAAAAAAYgQAAAwBwAA3ofesSpy0z/rnurPTPniPwAAAD9tAAAAAAAAAAGJEAAAMAcAAN6H3rEqctM/sBE2VLvm4j8AAAA/bQAAAAAAAAABihAAADAHAAAJHIHR+IPTP3KEgdgp1OI/AAAAP30AAAAAAAAAAYsQAAAwBwAACRyB0fiD0z8098xcmMHiPwAAAD99AAAAAAAAAAGMEAAAMAcAADSwI/HGldM/udxjZXWc4j8AAAA/jAAAAAAAAAABjRAAADAHAABfRMYQlafTP/ZpGOEGr+I/AAAAP6wAAAAAAAAAAY4QAAAwBwAAX0TGEJWn0z8098xcmMHiPwAAAD+7AAAAAAAAAAGPEAAAMAcAADSwI/HGldM/coSB2CnU4j8AAAA/ywAAAAAAAAABkBAAADAHAAA0sCPxxpXTP7ARNlS75uI/AAAAP9sAAAAAAAAAAZEQAAAwBwAANLAj8caV0z/rnurPTPniPwAAAD/qAAAAAAAAAAGSEAAAMAcAAF9ExhCVp9M/sBE2VLvm4j8AAAA/HwEAAAAAAAABkxAAADAHAACJ2GgwY7nTP3KEgdgp1OI/AAAAPy8BAAAAAAAAAZQQAAAwBwAAtGwLUDHL0z8098xcmMHiPwAAAD8+AQAAAAAAAAGVEAAAMAcAAN8Arm//3NM/NPfMXJjB4j8AAAA/TgEAAAAAAAABlhAAADAHAAAKlVCPze7TP3KEgdgp1OI/AAAAP20BAAAAAAAAAZcQAAAwBwAACpVQj83u0z/rnurPTPniPwAAAD99AQAAAAAAAAGYEAAAMAcAAAqVUI/N7tM/KiyfS94L4z8AAAA/jAEAAAAAAAABmRAAADAHAAA0KfOumwDUPyosn0veC+M/AAAAP6wBAAAAAAAAAZoQAAAwBwAAteXaDQY21D9yhIHYKdTiPwAAAD8AAAAAAAAAAAGbEAAAMAcAALXl2g0GNtQ/657qz0z54j8AAAA/LwAAAAAAAAABnBAAADAHAAC15doNBjbUPyosn0veC+M/AAAAPz8AAAAAAAAAAZ0QAAAwBwAA33l9LdRH1D9nuVPHbx7jPwAAAD9OAAAAAAAAAAGeEAAAMAcAAAoOIE2iWdQ/Z7lTx28e4z8AAAA/XgAAAAAAAAABnxAAADAHAAA1osJscGvUP2e5U8dvHuM/AAAAP24AAAAAAAAAAaAQAAAwBwAAYDZljD591D/rnurPTPniPwAAAD+NAAAAAAAAAAGhEAAAMAcAAGA2ZYw+fdQ/sBE2VLvm4j8AAAA/nAAAAAAAAAABohAAADAHAABgNmWMPn3UPzT3zFyYweI/AAAAP5wAAAAAAAAAAaMQAAAwBwAAYDZljD591D/2aRjhBq/iPwAAAD+sAAAAAAAAAAGkEAAAMAcAAODyTOuostQ/0D3tmKO94T8AAAA/AAAAAAAAAAABpRAAADAHAADg8kzrqLLUP0xYVpDG4uE/AAAAPwAAAAAAAAAAAaYQAAAwBwAAC4fvCnfE1D+K5QoMWPXhPwAAAD8AAAAAAAAAAAGnEAAAMAcAAAuH7wp3xNQ/yHK/h+kH4j8AAAA/EAAAAAAAAAABqBAAADAHAAALh+8Kd8TUP0SNKH8MLeI/AAAAPxAAAAAAAAAAAakQAAAwBwAAC4fvCnfE1D/Ap5F2L1LiPwAAAD8fAAAAAAAAAAGqEAAAMAcAAAuH7wp3xNQ//jRG8sBk4j8AAAA/HwAAAAAAAAABqxAAADAHAAALh+8Kd8TUP3pPr+njieI/AAAAPx8AAAAAAAAAAawQAAAwBwAA4PJM66iy1D/2aRjhBq/iPwAAAD8vAAAAAAAAAAGtEAAAMAcAAODyTOuostQ/coSB2CnU4j8AAAA/LwAAAAAAAAABrhAAADAHAADg8kzrqLLUP+ue6s9M+eI/AAAAPz4AAAAAAAAAAa8QAAAwBwAA4PJM66iy1D8qLJ9L3gvjPwAAAD8+AAAAAAAAAAGwEAAAMAcAAODyTOuostQ/Z7lTx28e4z8AAAA/PgAAAAAAAAABsRAAADAHAADg8kzrqLLUP6ZGCEMBMeM/AAAAP04AAAAAAAAAAbIQAAAwBwAA4PJM66iy1D8hYXE6JFbjPwAAAD9eAAAAAAAAAAGzEAAAMAcAAODyTOuostQ/YO4ltrVo4z8AAAA/bQAAAAAAAAABtBAAADAHAACLQ9dp4fnUP2yEDdWuueA/AAAAPwAAAAAAAAAAAbUQAAAwBwAAttd5ia8L1T+qEcJQQMzgPwAAAD8AAAAAAAAAAAG2EAAAMAcAAAsAv8hLL9U/ZLnfw/QD4T8AAAA/EAAAAAAAAAABtxAAADAHAAA2lGHoGUHVP6NGlD+GFuE/AAAAPxAAAAAAAAAAAbgQAAAwBwAAYSgECOhS1T8eYf02qTvhPwAAAD8fAAAAAAAAAAG5EAAAMAcAAGEoBAjoUtU/XO6xsjpO4T8AAAA/HwAAAAAAAAABuhAAADAHAACMvKYntmTVPxaWzyXvheE/AAAAPy8AAAAAAAAAAbsQAAAwBwAAjLymJ7Zk1T+SsDgdEqvhPwAAAD8vAAAAAAAAAAG8EAAAMAcAALZQSUeEdtU/TFhWkMbi4T8AAAA/PgAAAAAAAAABvRAAADAHAAC2UElHhHbVP8hyv4fpB+I/AAAAPz4AAAAAAAAAAb4QAAAwBwAAtlBJR4R21T+CGt36nT/iPwAAAD8+AAAAAAAAAAG/EAAAMAcAAIy8pie2ZNU/PML6bVJ34j8AAAA/TgAAAAAAAAABwBAAADAHAACMvKYntmTVP/ZpGOEGr+I/AAAAP04AAAAAAAAAAcEQAAAwBwAAjLymJ7Zk1T+wETZUu+biPwAAAD9eAAAAAAAAAAHCEAAAMAcAAGEoBAjoUtU/Z7lTx28e4z8AAAA/XgAAAAAAAAABwxAAADAHAAA2lGHoGUHVPyFhcTokVuM/AAAAP20AAAAAAAAAAcQQAAAwBwAACwC/yEsv1T/cCI+t2I3jPwAAAD9tAAAAAAAAAAHFEAAAMAcAAOFrHKl9HdU/lbCsII3F4z8AAAA/bQAAAAAAAAABxhAAADAHAAC213mJrwvVPxLLFRiw6uM/AAAAP30AAAAAAAAAAccQAAAwBwAAi0PXaeH51D+O5X4P0w/kPwAAAD99AAAAAAAAAAHIEAAAMAcAADYbkipF1tQ/CgDoBvY05D8AAAA/jQAAAAAAAAAByRAAADAHAAALh+8Kd8TUP4UaUf4YWuQ/AAAAP40AAAAAAAAAAcoQAAAwBwAA4PJM66iy1D/EpwV6qmzkPwAAAD+cAAAAAAAAAAHLEAAAMAcAAIvKB6wMj9Q/ATW69Tt/5D8AAAA/nAAAAAAAAAABzBAAADAHAAA1osJscGvUP0DCbnHNkeQ/AAAAP5wAAAAAAAAAAc0QAAAwBwAAr+FsJWdfyj90TzvmaG/gPwAAAD8AAAAAAAAAAAHOEAAAMAcAAK1onWeS9Mk/8Wmk3YuU4D8AAAA/AAAAAAAAAAABzxAAADAHAABYQFgo9tDJPy73WFkdp+A/AAAAPwAAAAAAAAAAAdAQAAAwBwAAre/Nqb2JyT9shA3VrrngPwAAAD8PAAAAAAAAAAHREAAAMAcAAAKfQyuFQsk/6J52zNHe4D8AAAA/DwAAAAAAAAAB0hAAADAHAACudv7r6B7JP2S538P0A+E/AAAAPx8AAAAAAAAAAdMQAAAwBwAAAyZ0bbDXyD/g00i7FynhPwAAAD8fAAAAAAAAAAHUEAAAMAcAAK79Li4UtMg/XO6xsjpO4T8AAAA/HwAAAAAAAAAB1RAAADAHAAADraSv22zIPxaWzyXvheE/AAAAPy8AAAAAAAAAAdYQAAAwBwAArYRfcD9JyD/QPe2Yo73hPwAAAD8vAAAAAAAAAAHXEAAAMAcAAFhcGjGjJcg/TFhWkMbi4T8AAAA/PgAAAAAAAAAB2BAAADAHAABYXBoxoyXIPwcAdAN7GuI/AAAAPz4AAAAAAAAAAdkQAAAwBwAAAjTV8QYCyD/Ap5F2L1LiPwAAAD9OAAAAAAAAAAHaEAAAMAcAAAI01fEGAsg/udxjZXWc4j8AAAA/TgAAAAAAAAAB2xAAADAHAAACNNXxBgLIP3KEgdgp1OI/AAAAP14AAAAAAAAAAdwQAAAwBwAAWFwaMaMlyD8qLJ9L3gvjPwAAAD9eAAAAAAAAAAHdEAAAMAcAAFhcGjGjJcg/49O8vpJD4z8AAAA/XgAAAAAAAAAB3hAAADAHAACthF9wP0nIP2DuJba1aOM/AAAAP20AAAAAAAAAAd8QAAAwBwAAA62kr9tsyD8ZlkMpaqDjPwAAAD9tAAAAAAAAAAHgEAAAMAcAAFjV6e53kMg/0z1hnB7Y4z8AAAA/fQAAAAAAAAAB4RAAADAHAACu/S4uFLTIP09YypNB/eM/AAAAP30AAAAAAAAAAeIQAAAwBwAAAyZ0bbDXyD/LcjOLZCLkPwAAAD99AAAAAAAAAAHjEAAAMAcAAK52/uvoHsk/R42cgodH5D8AAAA/jAAAAAAAAAAB5BAAADAHAAACn0MrhULJP8SnBXqqbOQ/AAAAP4wAAAAAAAAAAeUQAAAwBwAAY4URvQ9p1z90TzvmaG/gPwAAAD8AAAAAAAAAAAHmEAAAMAcAAA1dzH1zRdc/NcKGatdc4D8AAAA/DwAAAAAAAAAB5xAAADAHAADjyClepTPXPzXChmrXXOA/AAAAPw8AAAAAAAAAAegQAAAwBwAAjqDkHgkQ1z90TzvmaG/gPwAAAD8PAAAAAAAAAAHpEAAAMAcAADl4n99s7NY/dE875mhv4D8AAAA/HwAAAAAAAAAB6hAAADAHAADjT1qg0MjWP/FppN2LlOA/AAAAPx8AAAAAAAAAAesQAAAwBwAAjScVYTSl1j8u91hZHafgPwAAAD8vAAAAAAAAAAHsEAAAMAcAAA1rLQLKb9Y/qhHCUEDM4D8AAAA/LwAAAAAAAAAB7RAAADAHAAC4QujCLUzWPyYsK0hj8eA/AAAAPz4AAAAAAAAAAe4QAAAwBwAAYhqjg5Eo1j+jRpQ/hhbhPwAAAD8+AAAAAAAAAAHvEAAAMAcAAA3yXUT1BNY/XO6xsjpO4T8AAAA/PgAAAAAAAAAB8BAAADAHAAC3yRgFWeHVPxaWzyXvheE/AAAAP04AAAAAAAAAAfEQAAAwBwAAjDV25YrP1T/QPe2Yo73hPwAAAD9OAAAAAAAAAAHyEAAAMAcAADcNMabuq9U/iuUKDFj14T8AAAA/XQAAAAAAAAAB8xAAADAHAAA3DTGm7qvVP4Ia3fqdP+I/AAAAP10AAAAAAAAAAfQQAAAwBwAADHmOhiCa1T88wvptUnfiPwAAAD9tAAAAAAAAAAH1EAAAMAcAADcNMabuq9U/NPfMXJjB4j8AAAA/bQAAAAAAAAAB9hAAADAHAAA3DTGm7qvVPyosn0veC+M/AAAAP20AAAAAAAAAAfcQAAAwBwAAYqHTxby91T/j07y+kkPjPwAAAD99AAAAAAAAAAH4EAAAMAcAAIw1duWKz9U/nXvaMUd74z8AAAA/fQAAAAAAAAAB+RAAADAHAAC3yRgFWeHVP5WwrCCNxeM/AAAAP4wAAAAAAAAAAfoQAAAwBwAA4l27JCfz1T9PWMqTQf3jPwAAAD+MAAAAAAAAAAH7EAAAMAcAADeGAGTDFtY/CgDoBvY05D8AAAA/jAAAAAAAAAAB/BAAADAHAACNrkWjXzrWP4UaUf4YWuQ/AAAAP5wAAAAAAAAAAf0QAAAwBwAAuELowi1M1j9Awm5xzZHkPwAAAD+cAAAAAAAAAAH+EAAAMAcAAA1rLQLKb9Y/vNzXaPC25D8AAAA/rAAAAAAAAAAB/xAAADAHAABjk3JBZpPWPzf3QGAT3OQ/AAAAP6wAAAAAAAAAAQARAAAwBwAAjScVYTSl1j92hPXbpO7kPwAAAD+7AAAAAAAAAAEBEQAAMAcAAFQF8w8eouc/4Cn3wRZBoz8AAAA/AAAAAAAAAAABAhEAADAHAABqT8QfBavnPwBWrgb/F6I/AAAAPwAAAAAAAAAAAQMRAAAwBwAAf5mVL+yz5z+AXDkgn4ufPwAAAD8fAAAAAAAAAAEEEQAAMAcAAKgtOE+6xec/wLSnqW85nT8AAAA/LwAAAAAAAAABBREAADAHAADTwdpuiNfnPwgNFjNA55o/AAAAPz4AAAAAAAAAAQYRAAAwBwAA6Qusfm/g5z9AZYS8EJWYPwAAAD8+AAAAAAAAAAEHEQAAMAcAAP5VfY5W6ec/QGWEvBCVmD8AAAA/PgAAAAAAAAABCBEAADAHAAAUoE6ePfLnP0BlhLwQlZg/AAAAP04AAAAAAAAAAQkRAAAwBwAAKeofriT75z+AvfJF4UKWPwAAAD9OAAAAAAAAAAEKEQAAMAcAAD808b0LBOg/gL3yReFClj8AAAA/XgAAAAAAAAABCxEAADAHAABUfsLN8gzoP0BlhLwQlZg/AAAAP20AAAAAAAAAAQwRAAAwBwAAaciT3dkV6D8IDRYzQOeaPwAAAD99AAAAAAAAAAENEQAAMAcAAFR+ws3yDOg/gFw5IJ+Lnz8AAAA/jAAAAAAAAAABDhEAADAHAABUfsLN8gzoPySCZUvn7qA/AAAAP5wAAAAAAAAAAQ8RAAAwBwAAPzTxvQsE6D8AVq4G/xeiPwAAAD+cAAAAAAAAAAEQEQAAMAcAACnqH64k++c/tP0/fS5qpD8AAAA/nAAAAAAAAAABEREAADAHAAAUoE6ePfLnP5TRiDhGk6U/AAAAP6wAAAAAAAAAARIRAAAwBwAA/lV9jlbp5z94pdHzXbymPwAAAD+sAAAAAAAAAAETEQAAMAcAANPB2m6I1+c/NE1jao0OqT8AAAA/uwAAAAAAAAABFBEAADAHAAC+dwlfoc7nPxQhrCWlN6o/AAAAP7sAAAAAAAAAARURAAAwBwAAqC04T7rF5z/UyD2c1ImsPwAAAD/LAAAAAAAAAAEWEQAAMAcAAJTjZj/TvOc/tJyGV+yyrT8AAAA/ywAAAAAAAAABFxEAADAHAAB/mZUv7LPnP5hwzxIE3K4/AAAAP8sAAAAAAAAAARgRAAAwBwAAak/EHwWr5z88IgznjQKwPwAAAD/bAAAAAAAAAAEZEQAAMAcAAFQF8w8eouc/KoywxBmXsD8AAAA/2wAAAAAAAAABGhEAADAHAAApcVDwT5DnPwxg+X8xwLE/AAAAP+oAAAAAAAAAARsRAAAwBwAAKXFQ8E+Q5z/6yZ1dvVSyPwAAAD/6AAAAAAAAAAEcEQAAMAcAAD+7IQA3mec/+smdXb1Usj8AAAA/GQEAAAAAAAABHREAADAHAABUBfMPHqLnP/rJnV29VLI/AAAAPykBAAAAAAAAAR4RAAAwBwAAak/EHwWr5z/6yZ1dvVSyPwAAAD8pAQAAAAAAAAEfEQAAMAcAAH+ZlS/ss+c/DGD5fzHAsT8AAAA/KQEAAAAAAAABIBEAADAHAACU42Y/07znPwxg+X8xwLE/AAAAPzgBAAAAAAAAASERAAAwBwAAvncJX6HO5z8MYPl/McCxPwAAAD84AQAAAAAAAAEiEQAAMAcAANPB2m6I1+c/GvZUoqUrsT8AAAA/SAEAAAAAAAABIxEAADAHAADpC6x+b+DnPxr2VKKlK7E/AAAAP0gBAAAAAAAAASQRAAAwBwAA/lV9jlbp5z8qjLDEGZewPwAAAD9YAQAAAAAAAAElEQAAMAcAABSgTp498uc/KoywxBmXsD8AAAA/WAEAAAAAAAABJhEAADAHAAAp6h+uJPvnPzwiDOeNArA/AAAAP2cBAAAAAAAAAScRAAAwBwAAKWPva/ll6D/AtKepbzmdPwAAAD8AAAAAAAAAAAEoEQAAMAcAABQZHlwSXeg/wLSnqW85nT8AAAA/AAAAAAAAAAABKREAADAHAAD/zkxMK1ToP4BcOSCfi58/AAAAPwAAAAAAAAAAASoRAAAwBwAA6oR7PERL6D8kgmVL5+6gPwAAAD8PAAAAAAAAAAErEQAAMAcAAOqEezxES+g/AFauBv8Xoj8AAAA/HwAAAAAAAAABLBEAADAHAADUOqosXULoP+Ap98EWQaM/AAAAPyIAAAAAAAAAAS0RAAAwBwAA6oR7PERL6D+0/T99LmqkPwAAAD8xAAAAAAAAAAEuEQAAMAcAAP/OTEwrVOg/lNGIOEaTpT8AAAA/QQAAAAAAAAABLxEAADAHAAApY+9r+WXoP5TRiDhGk6U/AAAAP2AAAAAAAAAAATARAAAwBwAAP63Ae+Bu6D+U0Yg4RpOlPwAAAD9wAAAAAAAAAAExEQAAMAcAAFT3kYvHd+g/eKXR8128pj8AAAA/cAAAAAAAAAABMhEAADAHAABqQWObroDoP3il0fNdvKY/AAAAP38AAAAAAAAAATMRAAAwBwAAf4s0q5WJ6D94pdHzXbymPwAAAD9/AAAAAAAAAAE0EQAAMAcAAJXVBbt8kug/VHkar3Xlpz8AAAA/fwAAAAAAAAABNREAADAHAADAaajaSqToP1R5Gq915ac/AAAAP48AAAAAAAAAATYRAAAwBwAA1LN56jGt6D8UIawlpTeqPwAAAD+fAAAAAAAAAAE3EQAAMAcAANSzeeoxreg/+PT04Lxgqz8AAAA/rgAAAAAAAAABOBEAADAHAADUs3nqMa3oP9TIPZzUiaw/AAAAP74AAAAAAAAAATkRAAAwBwAAwGmo2kqk6D+YcM8SBNyuPwAAAD/NAAAAAAAAAAE6EQAAMAcAAKof18pjm+g/PCIM540CsD8AAAA/zQAAAAAAAAABOxEAADAHAACV1QW7fJLoPyqMsMQZl7A/AAAAP90AAAAAAAAAATwRAAAwBwAAf4s0q5WJ6D8qjLDEGZewPwAAAD/dAAAAAAAAAAE9EQAAMAcAAFT3kYvHd+g/GvZUoqUrsT8AAAA/7QAAAAAAAAABPhEAADAHAAA/rcB74G7oPxr2VKKlK7E/AAAAP+0AAAAAAAAAAT8RAAAwBwAAKWPva/ll6D8a9lSipSuxPwAAAD/8AAAAAAAAAAFAEQAAMAcAABQZHlwSXeg/GvZUoqUrsT8AAAA//AAAAAAAAAABQREAADAHAADqhHs8REvoPwxg+X8xwLE/AAAAPwwBAAAAAAAAAUIRAAAwBwAA1DqqLF1C6D8a9lSipSuxPwAAAD8MAQAAAAAAAAFDEQAAMAcAAL/w2Bx2Oeg/KoywxBmXsD8AAAA/HAEAAAAAAAABRBEAADAHAACUXDb9pyfoPzwiDOeNArA/AAAAPysBAAAAAAAAAUURAAAwBwAAlFw2/acn6D+YcM8SBNyuPwAAAD8rAQAAAAAAAAFGEQAAMAcAAJRcNv2nJ+g/1Mg9nNSJrD8AAAA/OwEAAAAAAAABRxEAADAHAACUXDb9pyfoP/j09OC8YKs/AAAAPzsBAAAAAAAAAUgRAAAwBwAA1DqqLF1C6D+AXDkgn4ufPwAAAD8AAAAAAAAAAAFJEQAAMAcAAOqEezxES+g/gFw5IJ+Lnz8AAAA/AAAAAAAAAAABShEAADAHAAAUGR5cEl3oP8C0p6lvOZ0/AAAAPwAAAAAAAAAAAUsRAAAwBwAAKWPva/ll6D/AtKepbzmdPwAAAD8PAAAAAAAAAAFMEQAAMAcAAFT3kYvHd+g/wLSnqW85nT8AAAA/DwAAAAAAAAABTREAADAHAABqQWObroDoP8C0p6lvOZ0/AAAAPw8AAAAAAAAAAU4RAAAwBwAAf4s0q5WJ6D/AtKepbzmdPwAAAD8fAAAAAAAAAAFPEQAAMAcAAKof18pjm+g/CA0WM0Dnmj8AAAA/LwAAAAAAAAABUBEAADAHAADAaajaSqToPwgNFjNA55o/AAAAPy8AAAAAAAAAAVERAAAwBwAA1LN56jGt6D9AZYS8EJWYPwAAAD8vAAAAAAAAAAFSEQAAMAcAAP9HHAoAv+g/QGWEvBCVmD8AAAA/PgAAAAAAAAABUxEAADAHAAAVku0Z58foP4C98kXhQpY/AAAAPz4AAAAAAAAAAVQRAAAwBwAAKty+Kc7Q6D+AvfJF4UKWPwAAAD9NAAAAAAAAAAFVEQAAMAcAAEAmkDm12eg/wBVhz7Hwkz8AAAA/TQAAAAAAAAABVhEAADAHAABVcGFJnOLoP8AVYc+x8JM/AAAAP00AAAAAAAAAAVcRAAAwBwAAfwQEaWr06D/AFWHPsfCTPwAAAD9cAAAAAAAAAAFYEQAAMAcAAJVO1XhR/eg/wBVhz7Hwkz8AAAA/bAAAAAAAAAABWREAADAHAACVTtV4Uf3oP4C98kXhQpY/AAAAP3wAAAAAAAAAAVoRAAAwBwAAFZLtGefH6D8qjLDEGZewPwAAAD8AAAAAAAAAAAFbEQAAMAcAAEAmkDm12eg/PCIM540CsD8AAAA/PwAAAAAAAAABXBEAADAHAABrMwIXWFbpPwgNFjNA55o/AAAAPwAAAAAAAAAAAV0RAAAwBwAAQJ9f94lE6T/AtKepbzmdPwAAAD8QAAAAAAAAAAFeEQAAMAcAABYLvde7Muk/gFw5IJ+Lnz8AAAA/HwAAAAAAAAABXxEAADAHAAAWC73XuzLpPySCZUvn7qA/AAAAPx8AAAAAAAAAAWARAAAwBwAAAMHrx9Qp6T8AVq4G/xeiPwAAAD8vAAAAAAAAAAFhEQAAMAcAAOt2GrjtIOk/tP0/fS5qpD8AAAA/LwAAAAAAAAABYhEAADAHAADVLEmoBhjpP5TRiDhGk6U/AAAAPz4AAAAAAAAAAWMRAAAwBwAA1SxJqAYY6T94pdHzXbymPwAAAD8+AAAAAAAAAAFkEQAAMAcAANUsSagGGOk/NE1jao0OqT8AAAA/UgAAAAAAAAABZREAADAHAADVLEmoBhjpPxQhrCWlN6o/AAAAP1IAAAAAAAAAAWYRAAAwBwAA1SxJqAYY6T/49PTgvGCrPwAAAD9SAAAAAAAAAAFnEQAAMAcAANUsSagGGOk/tJyGV+yyrT8AAAA/YgAAAAAAAAABaBEAADAHAADrdhq47SDpP7Schlfssq0/AAAAP3EAAAAAAAAAAWkRAAAwBwAAAMHrx9Qp6T+0nIZX7LKtPwAAAD9xAAAAAAAAAAFqEQAAMAcAABYLvde7Muk/tJyGV+yyrT8AAAA/gQAAAAAAAAABaxEAADAHAABAn1/3iUTpP7Schlfssq0/AAAAP4EAAAAAAAAAAWwRAAAwBwAAVekwB3FN6T/UyD2c1ImsPwAAAD+RAAAAAAAAAAFtEQAAMAcAAGszAhdYVuk/+PT04Lxgqz8AAAA/kQAAAAAAAAABbhEAADAHAACAfdMmP1/pPxQhrCWlN6o/AAAAP6AAAAAAAAAAAW8RAAAwBwAAlsekNiZo6T80TWNqjQ6pPwAAAD+gAAAAAAAAAAFwEQAAMAcAAKsRdkYNcek/VHkar3Xlpz8AAAA/oAAAAAAAAAABcREAADAHAADBW0dW9HnpP3il0fNdvKY/AAAAP7AAAAAAAAAAAXIRAAAwBwAAwVtHVvR56T+0/T99LmqkPwAAAD+wAAAAAAAAAAFzEQAAMAcAAMFbR1b0eek/4Cn3wRZBoz8AAAA/vwAAAAAAAAABdBEAADAHAADWpRhm24LpPwBWrgb/F6I/AAAAP78AAAAAAAAAAXURAAAwBwAAwVtHVvR56T+AXDkgn4ufPwAAAD+/AAAAAAAAAAF2EQAAMAcAAMFbR1b0eek/wLSnqW85nT8AAAA/zwAAAAAAAAABdxEAADAHAACrEXZGDXHpPwgNFjNA55o/AAAAP98AAAAAAAAAAXgRAAAwBwAAgH3TJj9f6T8IDRYzQOeaPwAAAD/uAAAAAAAAAAF5EQAAMAcAAGszAhdYVuk/CA0WM0Dnmj8AAAA//gAAAAAAAAABehEAADAHAABAn1/3iUTpP8C0p6lvOZ0/AAAAPw4BAAAAAAAAAXsRAAAwBwAAwVtHVvR56T8UIawlpTeqPwAAAD8AAAAAAAAAAAF8EQAAMAcAAKsRdkYNcek/+PT04Lxgqz8AAAA/AAAAAAAAAAABfREAADAHAACWx6Q2JmjpP7Schlfssq0/AAAAPw8AAAAAAAAAAX4RAAAwBwAAlsekNiZo6T+YcM8SBNyuPwAAAD8fAAAAAAAAAAF/EQAAMAcAAJbHpDYmaOk/PCIM540CsD8AAAA/LwAAAAAAAAABgBEAADAHAACrEXZGDXHpPyqMsMQZl7A/AAAAPz4AAAAAAAAAAYERAAAwBwAAwVtHVvR56T8qjLDEGZewPwAAAD9OAAAAAAAAAAGCEQAAMAcAANalGGbbguk/KoywxBmXsD8AAAA/XgAAAAAAAAABgxEAADAHAADr7+l1wovpPzwiDOeNArA/AAAAP20AAAAAAAAAAYQRAAAwBwAAADq7hamU6T+YcM8SBNyuPwAAAD99AAAAAAAAAAGFEQAAMAcAABaEjJWQnek/tJyGV+yyrT8AAAA/fQAAAAAAAAABhhEAADAHAAAWhIyVkJ3pP9TIPZzUiaw/AAAAP5wAAAAAAAAAAYcRAAAwBwAAADq7hamU6T/49PTgvGCrPwAAAD+qAAAAAAAAAAGIEQAAMAcAAOvv6XXCi+k/1Mg9nNSJrD8AAAA/2QAAAAAAAAABiREAADAHAADr7+l1wovpP7Schlfssq0/AAAAP9kAAAAAAAAAAYoRAAAwBwAA6+/pdcKL6T88IgznjQKwPwAAAD/oAAAAAAAAAAGLEQAAMAcAAAA6u4WplOk/KoywxBmXsD8AAAA/6AAAAAAAAAABjBEAADAHAAAAOruFqZTpPxr2VKKlK7E/AAAAP/gAAAAAAAAAAY0RAAAwBwAAADq7hamU6T8MYPl/McCxPwAAAD/4AAAAAAAAAAGOEQAAMAcAABaEjJWQnek/+smdXb1Usj8AAAA/+AAAAAAAAAABjxEAADAHAAAWhIyVkJ3pP+ozQjtJ6bI/AAAAPwcBAAAAAAAAAZARAAAwBwAAFoSMlZCd6T/cneYY1X2zPwAAAD8HAQAAAAAAAAGREQAAMAcAACvOXaV3puk/zAeL9mAStD8AAAA/FwEAAAAAAAABkhEAADAHAAArzl2ld6bpP6jb07F4O7U/AAAAPxcBAAAAAAAAAZMRAAAwBwAAK85dpXem6T+cRXiPBNC1PwAAAD8nAQAAAAAAAAGUEQAAMAcAAEEYL7Ver+k/jK8cbZBktj8AAAA/JwEAAAAAAAABlREAADAHAABBGC+1Xq/pP3wZwUoc+bY/AAAAPycBAAAAAAAAAZYRAAAwBwAAQRgvtV6v6T9kg2UoqI23PwAAAD82AQAAAAAAAAGXEQAAMAcAACvOXaV3puk/WO0JBjQiuD8AAAA/NgEAAAAAAAABmBEAADAHAAArzl2ld6bpPzTBUsFLS7k/AAAAP0YBAAAAAAAAAZkRAAAwBwAAFoSMlZCd6T8kK/ee19+5PwAAAD9WAQAAAAAAAAGaEQAAMAcAAOvv6XXCi+k/GJWbfGN0uj8AAAA/ZQEAAAAAAAABmxEAADAHAADBW0dW9HnpPxiVm3xjdLo/AAAAP3UBAAAAAAAAAZwRAAAwBwAAqxF2Rg1x6T8YlZt8Y3S6PwAAAD91AQAAAAAAAAGdEQAAMAcAAJbHpDYmaOk/GJWbfGN0uj8AAAA/hAEAAAAAAAABnhEAADAHAACAfdMmP1/pPxiVm3xjdLo/AAAAP4QBAAAAAAAAAZ8RAAAwBwAAazMCF1hW6T8YlZt8Y3S6PwAAAD+EAQAAAAAAAAGgEQAAMAcAAFXpMAdxTek/JCv3ntffuT8AAAA/lAEAAAAAAAABoREAADAHAAArVY7nojvpP0RXruO/trg/AAAAP6QBAAAAAAAAAaIRAAAwBwAAK1WO56I76T9Y7QkGNCK4PwAAAD+zAQAAAAAAAAGjEQAAMAcAACtVjueiO+k/fBnBShz5tj8AAAA/swEAAAAAAAABpBEAADAHAACXQHT0+tLpP9TIPZzUiaw/AAAAPwAAAAAAAAAAAaURAAAwBwAAl0B09PrS6T+0nIZX7LKtPwAAAD8AAAAAAAAAAAGmEQAAMAcAAKuKRQTi2+k/PCIM540CsD8AAAA/HwAAAAAAAAABpxEAADAHAACrikUE4tvpPxr2VKKlK7E/AAAAPx8AAAAAAAAAAagRAAAwBwAAwdQWFMnk6T/6yZ1dvVSyPwAAAD8uAAAAAAAAAAGpEQAAMAcAAMHUFhTJ5Ok/6jNCO0npsj8AAAA/PgAAAAAAAAABqhEAADAHAADB1BYUyeTpP9yd5hjVfbM/AAAAPz4AAAAAAAAAAasRAAAwBwAAwdQWFMnk6T/MB4v2YBK0PwAAAD9OAAAAAAAAAAGsEQAAMAcAAMHUFhTJ5Ok/vHEv1OymtD8AAAA/XQAAAAAAAAABrREAADAHAADWHugjsO3pP8wHi/ZgErQ/AAAAP30AAAAAAAAAAa4RAAAwBwAAAbOKQ37/6T8UIawlpTeqPwAAAD8AAAAAAAAAAAGvEQAAMAcAAOxouTOX9uk/+PT04Lxgqz8AAAA/AAAAAAAAAAABsBEAADAHAADsaLkzl/bpP9TIPZzUiaw/AAAAPxAAAAAAAAAAAbERAAAwBwAA1h7oI7Dt6T+0nIZX7LKtPwAAAD8QAAAAAAAAAAGyEQAAMAcAAMHUFhTJ5Ok/PCIM540CsD8AAAA/IAAAAAAAAAABsxEAADAHAADB1BYUyeTpPyqMsMQZl7A/AAAAPyAAAAAAAAAAAbQRAAAwBwAAq4pFBOLb6T8MYPl/McCxPwAAAD8vAAAAAAAAAAG1EQAAMAcAAJdAdPT60uk/+smdXb1Usj8AAAA/LwAAAAAAAAABthEAADAHAACXQHT0+tLpP+ozQjtJ6bI/AAAAPz8AAAAAAAAAAbcRAAAwBwAAgfai5BPK6T/cneYY1X2zPwAAAD8/AAAAAAAAAAG4EQAAMAcAAIH2ouQTyuk/vHEv1OymtD8AAAA/TgAAAAAAAAABuREAADAHAABsrNHULMHpP5hwzxIE3K4/AAAAPwAAAAAAAAAAAboRAAAwBwAAgfai5BPK6T88IgznjQKwPwAAAD8AAAAAAAAAAAG7EQAAMAcAAJdAdPT60uk/KoywxBmXsD8AAAA/DwAAAAAAAAABvBEAADAHAADB1BYUyeTpPxr2VKKlK7E/AAAAPy8AAAAAAAAAAb0RAAAwBwAA1h7oI7Dt6T8a9lSipSuxPwAAAD8+AAAAAAAAAAG+EQAAMAcAAAGzikN+/+k/GvZUoqUrsT8AAAA/TgAAAAAAAAABvxEAADAHAAAX/VtTZQjqPxr2VKKlK7E/AAAAP10AAAAAAAAAAcARAAAwBwAArAMVwrZG6j8qjLDEGZewPwAAAD8AAAAAAAAAAAHBEQAAMAcAANeXt+GEWOo/KoywxBmXsD8AAAA/AAAAAAAAAAABwhEAADAHAAACLFoBU2rqPzwiDOeNArA/AAAAPwAAAAAAAAAAAcMRAAAwBwAAF3YrETpz6j8qjLDEGZewPwAAAD8AAAAAAAAAAAHEEQAAMAcAAEIKzjAIheo/KoywxBmXsD8AAAA/EAAAAAAAAAABxREAADAHAABtnnBQ1pbqPyqMsMQZl7A/AAAAPx8AAAAAAAAAAcYRAAAwBwAAmDITcKSo6j8qjLDEGZewPwAAAD8fAAAAAAAAAAHHEQAAMAcAAMLGtY9yuuo/KoywxBmXsD8AAAA/HwAAAAAAAAAByBEAADAHAADtWlivQMzqPyqMsMQZl7A/AAAAPy8AAAAAAAAAAckRAAAwBwAALTnM3vXm6j8qjLDEGZewPwAAAD8vAAAAAAAAAAHKEQAAMAcAAFfNbv7D+Oo/KoywxBmXsD8AAAA/PwAAAAAAAAAByxEAADAHAACBYREekgrrPyqMsMQZl7A/AAAAPz8AAAAAAAAAAcwRAAAwBwAAwj+FTUcl6z8qjLDEGZewPwAAAD8/AAAAAAAAAAHNEQAAMAcAAO3TJ20VN+s/KoywxBmXsD8AAAA/TgAAAAAAAAABzhEAADAHAAAsspucylHrPyqMsMQZl7A/AAAAP04AAAAAAAAAAc8RAAAwBwAAV0Y+vJhj6z8qjLDEGZewPwAAAD9eAAAAAAAAAAHQEQAAMAcAAJgksutNfus/KoywxBmXsD8AAAA/XgAAAAAAAAAB0REAADAHAADDuFQLHJDrPxr2VKKlK7E/AAAAP14AAAAAAAAAAdIRAAAwBwAA7Uz3Kuqh6z8a9lSipSuxPwAAAD9tAAAAAAAAAAHTEQAAMAcAABjhmUq4s+s/GvZUoqUrsT8AAAA/bQAAAAAAAAAB1BEAADAHAABDdTxqhsXrPxr2VKKlK7E/AAAAP30AAAAAAAAAAdURAAAwBwAAbgnfiVTX6z8a9lSipSuxPwAAAD99AAAAAAAAAAHWEQAAMAcAAINTsJk74Os/DGD5fzHAsT8AAAA/jQAAAAAAAAAB1xEAADAHAACt51K5CfLrPwxg+X8xwLE/AAAAP40AAAAAAAAAAdgRAAAwBwAAwzEkyfD66z8MYPl/McCxPwAAAD+NAAAAAAAAAAHZEQAAMAcAANh79djXA+w/DGD5fzHAsT8AAAA/nAAAAAAAAAAB2hEAADAHAAADEJj4pRXsPwxg+X8xwLE/AAAAP6wAAAAAAAAAAdsRAAAwBwAAGVppCI0e7D8MYPl/McCxPwAAAD+8AAAAAAAAAAHcEQAAMAcAAEIKzjAIheo/nEV4jwTQtT8AAAA/AAAAAAAAAAAB3REAADAHAABCCs4wCIXqP4yvHG2QZLY/AAAAPwAAAAAAAAAAAd4RAAAwBwAAQgrOMAiF6j98GcFKHPm2PwAAAD8PAAAAAAAAAAHfEQAAMAcAAEIKzjAIheo/WO0JBjQiuD8AAAA/HwAAAAAAAAAB4BEAADAHAABCCs4wCIXqP0RXruO/trg/AAAAPx8AAAAAAAAAAeERAAAwBwAAQgrOMAiF6j8kK/ee19+5PwAAAD8vAAAAAAAAAAHiEQAAMAcAACzA/CAhfOo/GJWbfGN0uj8AAAA/LwAAAAAAAAAB4xEAADAHAAAswPwgIXzqPwT/P1rvCLs/AAAAPz4AAAAAAAAAAeQRAAAwBwAALMD8ICF86j/o0ogVBzK8PwAAAD8+AAAAAAAAAAHlEQAAMAcAACzA/CAhfOo/1Dwt85LGvD8AAAA/TgAAAAAAAAAB5hEAADAHAAAswPwgIXzqP8Sm0dAeW70/AAAAP04AAAAAAAAAAecRAAAwBwAALMD8ICF86j+0EHauqu+9PwAAAD9eAAAAAAAAAAHoEQAAMAcAAEIKzjAIheo/qHoajDaEvj8AAAA/fQAAAAAAAAAB6REAADAHAAAtOcze9ebqP5xFeI8E0LU/AAAAPwAAAAAAAAAAAeoRAAAwBwAAGO/6zg7e6j+MrxxtkGS2PwAAAD8AAAAAAAAAAAHrEQAAMAcAABjv+s4O3uo/ZINlKKiNtz8AAAA/HwAAAAAAAAAB7BEAADAHAAAY7/rODt7qP1jtCQY0Irg/AAAAPx8AAAAAAAAAAe0RAAAwBwAALTnM3vXm6j9EV67jv7a4PwAAAD8vAAAAAAAAAAHuEQAAMAcAAEODne7c7+o/RFeu47+2uD8AAAA/PgAAAAAAAAAB7xEAADAHAABXzW7+w/jqP0RXruO/trg/AAAAP04AAAAAAAAAAfARAAAwBwAAbRdADqsB6z9Y7QkGNCK4PwAAAD9eAAAAAAAAAAHxEQAAMAcAAIFhER6SCus/ZINlKKiNtz8AAAA/bQAAAAAAAAAB8hEAADAHAACXq+IteRPrP4yvHG2QZLY/AAAAP30AAAAAAAAAAfMRAAAwBwAAl6viLXkT6z+cRXiPBNC1PwAAAD99AAAAAAAAAAH0EQAAMAcAAJer4i15E+s/vHEv1OymtD8AAAA/jAAAAAAAAAAB9REAADAHAABtF0AOqwHrP7xxL9TsprQ/AAAAP5wAAAAAAAAAAfYRAAAwBwAAQ4Od7tzv6j+o29OxeDu1PwAAAD+qAAAAAAAAAAH3EQAAMAcAAC05zN715uo/nEV4jwTQtT8AAAA/uQAAAAAAAAAB+BEAADAHAAACpSm/J9XqPxiVm3xjdLo/AAAAPwAAAAAAAAAAAfkRAAAwBwAA7VpYr0DM6j8E/z9a7wi7PwAAAD8AAAAAAAAAAAH6EQAAMAcAANcQh59Zw+o/9GjkN3uduz8AAAA/AAAAAAAAAAAB+xEAADAHAADXEIefWcPqP9Q8LfOSxrw/AAAAPyAAAAAAAAAAAfwRAAAwBwAA1xCHn1nD6j/EptHQHlu9PwAAAD8gAAAAAAAAAAH9EQAAMAcAANcQh59Zw+o/tBB2rqrvvT8AAAA/LwAAAAAAAAAB/hEAADAHAAACpSm/J9XqP6h6Gow2hL4/AAAAPz8AAAAAAAAAAf8RAAAwBwAAGO/6zg7e6j+oehqMNoS+PwAAAD9OAAAAAAAAAAEAEgAAMAcAAC05zN715uo/tBB2rqrvvT8AAAA/XgAAAAAAAAABARIAADAHAABXzW7+w/jqP8Sm0dAeW70/AAAAP24AAAAAAAAAAQISAAAwBwAAbRdADqsB6z/o0ogVBzK8PwAAAD9uAAAAAAAAAAEDEgAAMAcAAG0XQA6rAes/BP8/Wu8Iuz8AAAA/fQAAAAAAAAABBBIAADAHAABtF0AOqwHrPxiVm3xjdLo/AAAAP40AAAAAAAAAAQUSAAAwBwAAbRdADqsB6z8kK/ee19+5PwAAAD+dAAAAAAAAAAEGEgAAMAcAAEODne7c7+o/JCv3ntffuT8AAAA/vAAAAAAAAAABBxIAADAHAABDg53u3O/qPxiVm3xjdLo/AAAAP8sAAAAAAAAAAQgSAAAwBwAA14lWXS4u6z/0aOQ3e527PwAAAD8AAAAAAAAAAAEJEgAAMAcAAMI/hU1HJes/6NKIFQcyvD8AAAA/AAAAAAAAAAABChIAADAHAACs9bM9YBzrP9Q8LfOSxrw/AAAAPw8AAAAAAAAAAQsSAAAwBwAArPWzPWAc6z+0EHauqu+9PwAAAD8vAAAAAAAAAAEMEgAAMAcAAKz1sz1gHOs/qHoajDaEvj8AAAA/PgAAAAAAAAABDRIAADAHAADXiVZdLi7rP5TkvmnCGL8/AAAAP0MAAAAAAAAAAQ4SAAAwBwAA7dMnbRU36z+oehqMNoS+PwAAAD9TAAAAAAAAAAEPEgAAMAcAAAIe+Xz8P+s/qHoajDaEvj8AAAA/YgAAAAAAAAABEBIAADAHAAAsspucylHrP7QQdq6q770/AAAAP2IAAAAAAAAAARESAAAwBwAALLKbnMpR6z/UPC3zksa8PwAAAD9yAAAAAAAAAAESEgAAMAcAAEL8bKyxWus/6NKIFQcyvD8AAAA/gQAAAAAAAAABExIAADAHAABC/GyssVrrP/Ro5Dd7nbs/AAAAP5EAAAAAAAAAARQSAAAwBwAALLKbnMpR6z8E/z9a7wi7PwAAAD+hAAAAAAAAAAEVEgAAMAcAACyym5zKUes/9GjkN3uduz8AAAA/wAAAAAAAAAABFhIAADAHAAAsspucylHrP9Q8LfOSxrw/AAAAP9AAAAAAAAAAARcSAAAwBwAAQvxsrLFa6z/EptHQHlu9PwAAAD/fAAAAAAAAAAEYEgAAMAcAAEL8bKyxWus/qHoajDaEvj8AAAA/3wAAAAAAAAABGRIAADAHAABtkA/Mf2zrP4ROY0dOrb8/AAAAP+8AAAAAAAAAARoSAAAwBwAAbZAPzH9s6z883IMS7SDAPwAAAD/+AAAAAAAAAAEbEgAAMAcAAILa4Ntmdes/NBFWATNrwD8AAAA//gAAAAAAAAABHBIAADAHAACC2uDbZnXrPypGKPB4tcA/AAAAPw4BAAAAAAAAAR0SAAAwBwAAgtrg22Z16z8asMzNBErBPwAAAD8OAQAAAAAAAAEeEgAAMAcAAILa4Ntmdes/EuWevEqUwT8AAAA/DgEAAAAAAAABHxIAADAHAACC2uDbZnXrPwwacauQ3sE/AAAAPx4BAAAAAAAAASASAAAwBwAAgtrg22Z16z8ET0Oa1ijCPwAAAD8eAQAAAAAAAAEhEgAAMAcAAILa4Ntmdes/+IMViRxzwj8AAAA/LQEAAAAAAAABIhIAADAHAABtkA/Mf2zrP/C453divcI/AAAAPy0BAAAAAAAAASMSAAAwBwAAbZAPzH9s6z/o7blmqAfDPwAAAD89AQAAAAAAAAEkEgAAMAcAAEL8bKyxWus/2FdeRDScwz8AAAA/PQEAAAAAAAABJRIAADAHAAAsspucylHrP9CMMDN65sM/AAAAP00BAAAAAAAAASYSAAAwBwAAGGjKjONI6z/QjDAzeubDPwAAAD9NAQAAAAAAAAEnEgAAMAcAAAIe+Xz8P+s/ysECIsAwxD8AAAA/XAEAAAAAAAABKBIAADAHAADt0ydtFTfrP8rBAiLAMMQ/AAAAP1wBAAAAAAAAASkSAAAwBwAAwj+FTUcl6z/KwQIiwDDEPwAAAD9cAQAAAAAAAAEqEgAAMAcAAKz1sz1gHOs/0IwwM3rmwz8AAAA/bAEAAAAAAAABKxIAADAHAACXq+IteRPrP9CMMDN65sM/AAAAP2wBAAAAAAAAASwSAAAwBwAAbRdADqsB6z/YV15ENJzDPwAAAD97AQAAAAAAAAEtEgAAMAcAAFfNbv7D+Oo/6O25ZqgHwz8AAAA/ewEAAAAAAAABLhIAADAHAABDg53u3O/qP/C453divcI/AAAAP4sBAAAAAAAAAS8SAAAwBwAALTnM3vXm6j8ET0Oa1ijCPwAAAD+LAQAAAAAAAAEwEgAAMAcAAC05zN715uo/EuWevEqUwT8AAAA/mwEAAAAAAAABMRIAADAHAADtWlivQMzqPwCd3B9UDng/AAAAPwAAAAAAAAAAATISAAAwBwAA7VpYr0DM6j8AnhH9iKuAPwAAAD8AAAAAAAAAAAEzEgAAMAcAAO1aWK9AzOo/AD1Y10b0iT8AAAA/EAAAAAAAAAABNBIAADAHAADtWlivQMzqP4CMe8SlmI4/AAAAPxAAAAAAAAAAATUSAAAwBwAA7VpYr0DM6j/AFWHPsfCTPwAAAD8QAAAAAAAAAAE2EgAAMAcAAO1aWK9AzOo/QGWEvBCVmD8AAAA/HwAAAAAAAAABNxIAADAHAADtWlivQMzqP8C0p6lvOZ0/AAAAPx8AAAAAAAAAATgSAAAwBwAA7VpYr0DM6j8kgmVL5+6gPwAAAD8vAAAAAAAAAAE5EgAAMAcAAO1aWK9AzOo/4Cn3wRZBoz8AAAA/LwAAAAAAAAABOhIAADAHAADtWlivQMzqP5TRiDhGk6U/AAAAPz8AAAAAAAAAATsSAAAwBwAAAqUpvyfV6j9UeRqvdeWnPwAAAD8/AAAAAAAAAAE8EgAAMAcAAAKlKb8n1eo/NE1jao0OqT8AAAA/PwAAAAAAAAABPRIAADAHAAACpSm/J9XqP/j09OC8YKs/AAAAP04AAAAAAAAAAT4SAAAwBwAAAqUpvyfV6j/UyD2c1ImsPwAAAD9OAAAAAAAAAAE/EgAAMAcAAAKlKb8n1eo/tJyGV+yyrT8AAAA/XgAAAAAAAAABQBIAADAHAAAY7/rODt7qP9TIPZzUiaw/AAAAP20AAAAAAAAAAUESAAAwBwAArPWzPWAc6z+0/T99LmqkPwAAAD8AAAAAAAAAAAFCEgAAMAcAAKz1sz1gHOs/eKXR8128pj8AAAA/AAAAAAAAAAABQxIAADAHAACs9bM9YBzrP1R5Gq915ac/AAAAPwAAAAAAAAAAAUQSAAAwBwAArPWzPWAc6z80TWNqjQ6pPwAAAD8QAAAAAAAAAAFFEgAAMAcAAKz1sz1gHOs/FCGsJaU3qj8AAAA/EAAAAAAAAAABRhIAADAHAACs9bM9YBzrP/j09OC8YKs/AAAAPyAAAAAAAAAAAUcSAAAwBwAArPWzPWAc6z8UIawlpTeqPwAAAD9PAAAAAAAAAAFIEgAAMAcAAMI/hU1HJes/NE1jao0OqT8AAAA/XgAAAAAAAAABSRIAADAHAADCP4VNRyXrP1R5Gq915ac/AAAAP14AAAAAAAAAAUoSAAAwBwAAwj+FTUcl6z94pdHzXbymPwAAAD9uAAAAAAAAAAFLEgAAMAcAAMI/hU1HJes/tP0/fS5qpD8AAAA/bgAAAAAAAAABTBIAADAHAADXiVZdLi7rP+Ap98EWQaM/AAAAP30AAAAAAAAAAU0SAAAwBwAAAh75fPw/6z8AVq4G/xeiPwAAAD+NAAAAAAAAAAFOEgAAMAcAABhoyozjSOs/tP0/fS5qpD8AAAA/rAAAAAAAAAABTxIAADAHAAAYaMqM40jrP5TRiDhGk6U/AAAAP6wAAAAAAAAAAVASAAAwBwAAGGjKjONI6z9UeRqvdeWnPwAAAD+8AAAAAAAAAAFREgAAMAcAABhoyozjSOs/NE1jao0OqT8AAAA/zAAAAAAAAAABUhIAADAHAAAsspucylHrP1R5Gq915ac/AAAAPxkBAAAAAAAAAVMSAAAwBwAALLKbnMpR6z94pdHzXbymPwAAAD8ZAQAAAAAAAAFUEgAAMAcAACyym5zKUes/lNGIOEaTpT8AAAA/KQEAAAAAAAABVRIAADAHAAAsspucylHrP7T9P30uaqQ/AAAAPykBAAAAAAAAAVYSAAAwBwAAQvxsrLFa6z8AVq4G/xeiPwAAAD84AQAAAAAAAAFXEgAAMAcAAEL8bKyxWus/JIJlS+fuoD8AAAA/OAEAAAAAAAABWBIAADAHAABXRj68mGPrPySCZUvn7qA/AAAAP0gBAAAAAAAAAVkSAAAwBwAAbZAPzH9s6z/gKffBFkGjPwAAAD9nAQAAAAAAAAFaEgAAMAcAAG2QD8x/bOs/lNGIOEaTpT8AAAA/ZwEAAAAAAAABWxIAADAHAACC2uDbZnXrP3il0fNdvKY/AAAAP3cBAAAAAAAAAVwSAAAwBwAAgtrg22Z16z80TWNqjQ6pPwAAAD+WAQAAAAAAAAFdEgAAMAcAAK1ug/s0h+s/VHkar3Xlpz8AAAA/pgEAAAAAAAABXhIAADAHAADtTPcq6qHrPwBWrgb/F6I/AAAAPwAAAAAAAAAAAV8SAAAwBwAA2AImGwOZ6z/gKffBFkGjPwAAAD8AAAAAAAAAAAFgEgAAMAcAANgCJhsDmes/lNGIOEaTpT8AAAA/HwAAAAAAAAABYRIAADAHAADDuFQLHJDrP3il0fNdvKY/AAAAPy8AAAAAAAAAAWISAAAwBwAAw7hUCxyQ6z80TWNqjQ6pPwAAAD8/AAAAAAAAAAFjEgAAMAcAANgCJhsDmes/FCGsJaU3qj8AAAA/TgAAAAAAAAABZBIAADAHAADtTPcq6qHrPxQhrCWlN6o/AAAAP24AAAAAAAAAAWUSAAAwBwAAApfIOtGq6z80TWNqjQ6pPwAAAD9uAAAAAAAAAAFmEgAAMAcAABjhmUq4s+s/eKXR8128pj8AAAA/fQAAAAAAAAABZxIAADAHAAAY4ZlKuLPrP5TRiDhGk6U/AAAAP40AAAAAAAAAAWgSAAAwBwAALStrWp+86z+0/T99LmqkPwAAAD+cAAAAAAAAAAFpEgAAMAcAAC0ra1qfvOs/4Cn3wRZBoz8AAAA/rAAAAAAAAAABahIAADAHAAAY4ZlKuLPrPySCZUvn7qA/AAAAP7wAAAAAAAAAAWsSAAAwBwAAGOGZSriz6z+AXDkgn4ufPwAAAD/LAAAAAAAAAAFsEgAAMAcAAC0ra1qfvOs/wLSnqW85nT8AAAA/ywAAAAAAAAABbRIAADAHAACt51K5CfLrP4B8Pa1h81U/AAAAPwAAAAAAAAAAAW4SAAAwBwAAredSuQny6z8A/CuLLIttPwAAAD8AAAAAAAAAAAFvEgAAMAcAAMMxJMnw+us/AJ3cH1QOeD8AAAA/AAAAAAAAAAABcBIAADAHAADDMSTJ8PrrPwCeEf2Iq4A/AAAAPxAAAAAAAAAAAXESAAAwBwAAwzEkyfD66z+A7TTq50+FPwAAAD8QAAAAAAAAAAFyEgAAMAcAAMMxJMnw+us/gIx7xKWYjj8AAAA/IAAAAAAAAAABcxIAADAHAADDMSTJ8PrrPwhuz1iCnpE/AAAAPyAAAAAAAAAAAXQSAAAwBwAAwzEkyfD66z+AvfJF4UKWPwAAAD8vAAAAAAAAAAF1EgAAMAcAAMMxJMnw+us/CA0WM0Dnmj8AAAA/LwAAAAAAAAABdhIAADAHAADDMSTJ8PrrP4BcOSCfi58/AAAAPz8AAAAAAAAAAXcSAAAwBwAAwzEkyfD66z8AVq4G/xeiPwAAAD8/AAAAAAAAAAF4EgAAMAcAAMMxJMnw+us/4Cn3wRZBoz8AAAA/TgAAAAAAAAABeRIAADAHAADDMSTJ8PrrP5TRiDhGk6U/AAAAP04AAAAAAAAAAXoSAAAwBwAA2Hv12NcD7D9UeRqvdeWnPwAAAD9OAAAAAAAAAAF7EgAAMAcAANh79djXA+w/NE1jao0OqT8AAAA/XgAAAAAAAAABfBIAADAHAADYe/XY1wPsPxQhrCWlN6o/AAAAP14AAAAAAAAAAX0SAAAwBwAA7sXG6L4M7D/49PTgvGCrPwAAAD9uAAAAAAAAAAF+EgAAMAcAAFmxrPUWpOw/tJyGV+yyrT8AAAA/AAAAAAAAAAABfxIAADAHAABv+30F/qzsP7Schlfssq0/AAAAPwAAAAAAAAAAAYASAAAwBwAAhEVPFeW17D+0nIZX7LKtPwAAAD8AAAAAAAAAAAGBEgAAMAcAAJqPICXMvuw/tJyGV+yyrT8AAAA/EAAAAAAAAAABghIAADAHAACu2fE0s8fsP9TIPZzUiaw/AAAAPxAAAAAAAAAAAYMSAAAwBwAA2W2UVIHZ7D/UyD2c1ImsPwAAAD8gAAAAAAAAAAGEEgAAMAcAAO+3ZWRo4uw/1Mg9nNSJrD8AAAA/LwAAAAAAAAABhRIAADAHAAAZ0zjGYYnsP/rJnV29VLI/AAAAPwAAAAAAAAAAAYYSAAAwBwAARGfb5S+b7D/qM0I7SemyPwAAAD8AAAAAAAAAAAGHEgAAMAcAAFmxrPUWpOw/6jNCO0npsj8AAAA/AAAAAAAAAAABiBIAADAHAABv+30F/qzsP+ozQjtJ6bI/AAAAPxAAAAAAAAAAAYkSAAAwBwAAhEVPFeW17D/qM0I7SemyPwAAAD8QAAAAAAAAAAGKEgAAMAcAAJqPICXMvuw/6jNCO0npsj8AAAA/EAAAAAAAAAABixIAADAHAACu2fE0s8fsP+ozQjtJ6bI/AAAAPx8AAAAAAAAAAYwSAAAwBwAA2W2UVIHZ7D/qM0I7SemyPwAAAD8fAAAAAAAAAAGNEgAAMAcAAO+3ZWRo4uw/6jNCO0npsj8AAAA/LwAAAAAAAAABjhIAADAHAABFWXph2XDtP8C0p6lvOZ0/AAAAPwAAAAAAAAAAAY8SAAAwBwAARVl6Ydlw7T8kgmVL5+6gPwAAAD8fAAAAAAAAAAGQEgAAMAcAAC8PqVHyZ+0/4Cn3wRZBoz8AAAA/LgAAAAAAAAABkRIAADAHAAAvD6lR8mftP7T9P30uaqQ/AAAAPy4AAAAAAAAAAZISAAAwBwAALw+pUfJn7T+U0Yg4RpOlPwAAAD8+AAAAAAAAAAGTEgAAMAcAAC8PqVHyZ+0/VHkar3Xlpz8AAAA/PgAAAAAAAAABlBIAADAHAAAvD6lR8mftPxQhrCWlN6o/AAAAPz4AAAAAAAAAAZUSAAAwBwAAG8XXQQtf7T/49PTgvGCrPwAAAD9OAAAAAAAAAAGWEgAAMAcAABvF10ELX+0/tJyGV+yyrT8AAAA/TgAAAAAAAAABlxIAADAHAAAbxddBC1/tPzwiDOeNArA/AAAAP10AAAAAAAAAAZgSAAAwBwAAG8XXQQtf7T8a9lSipSuxPwAAAD9dAAAAAAAAAAGZEgAAMAcAABvF10ELX+0/+smdXb1Usj8AAAA/bQAAAAAAAAABmhIAADAHAAAFewYyJFbtP9yd5hjVfbM/AAAAP20AAAAAAAAAAZsSAAAwBwAABXsGMiRW7T+8cS/U7Ka0PwAAAD99AAAAAAAAAAGcEgAAMAcAAAV7BjIkVu0/nEV4jwTQtT8AAAA/fQAAAAAAAAABnRIAADAHAAAFewYyJFbtP3wZwUoc+bY/AAAAP30AAAAAAAAAAZ4SAAAwBwAABXsGMiRW7T9kg2UoqI23PwAAAD+MAAAAAAAAAAGfEgAAMAcAAAV7BjIkVu0/RFeu47+2uD8AAAA/jAAAAAAAAAABoBIAADAHAADwMDUiPU3tPzTBUsFLS7k/AAAAP5wAAAAAAAAAAaESAAAwBwAA8DA1Ij1N7T8kK/ee19+5PwAAAD+cAAAAAAAAAAGiEgAAMAcAAPAwNSI9Te0/GJWbfGN0uj8AAAA/qwAAAAAAAAABoxIAADAHAACwy5CwXJ3tP2SDZSiojbc/AAAAPwAAAAAAAAAAAaQSAAAwBwAAsMuQsFyd7T9Y7QkGNCK4PwAAAD8AAAAAAAAAAAGlEgAAMAcAAMYVYsBDpu0/RFeu47+2uD8AAAA/DwAAAAAAAAABphIAADAHAADaXzPQKq/tPzTBUsFLS7k/AAAAPy8AAAAAAAAAAacSAAAwBwAA8KkE4BG47T80wVLBS0u5PwAAAD8+AAAAAAAAAAGoEgAAMAcAAAX01e/4wO0/RFeu47+2uD8AAAA/TgAAAAAAAAABqRIAADAHAADwqQTgEbjtP1jtCQY0Irg/AAAAP20AAAAAAAAAAaoSAAAwBwAA2l8z0Cqv7T9Y7QkGNCK4PwAAAD+MAAAAAAAAAAGrEgAAMAcAANpfM9Aqr+0/ZINlKKiNtz8AAAA/rAAAAAAAAAABrBIAADAHAACb+o5eSv/tP3il0fNdvKY/AAAAPwAAAAAAAAAAAa0SAAAwBwAAsERgbjEI7j+U0Yg4RpOlPwAAAD8AAAAAAAAAAAGuEgAAMAcAAMaOMX4YEe4/tP0/fS5qpD8AAAA/AAAAAAAAAAABrxIAADAHAADb2AKO/xnuPwBWrgb/F6I/AAAAPyAAAAAAAAAAAbASAAAwBwAA8SLUneYi7j8kgmVL5+6gPwAAAD8gAAAAAAAAAAGxEgAAMAcAABq3dr20NO4/JIJlS+fuoD8AAAA/LwAAAAAAAAABshIAADAHAABESxndgkbuPwBWrgb/F6I/AAAAPz8AAAAAAAAAAbMSAAAwBwAAWpXq7GlP7j/gKffBFkGjPwAAAD9PAAAAAAAAAAG0EgAAMAcAAG/fu/xQWO4/lNGIOEaTpT8AAAA/XgAAAAAAAAABtRIAADAHAABv37v8UFjuP1R5Gq915ac/AAAAP24AAAAAAAAAAbYSAAAwBwAAb9+7/FBY7j80TWNqjQ6pPwAAAD9uAAAAAAAAAAG3EgAAMAcAAFqV6uxpT+4/FCGsJaU3qj8AAAA/bgAAAAAAAAABuBIAADAHAABalersaU/uP/j09OC8YKs/AAAAP30AAAAAAAAAAbkSAAAwBwAAREsZ3YJG7j+0nIZX7LKtPwAAAD99AAAAAAAAAAG6EgAAMAcAAERLGd2CRu4/mHDPEgTcrj8AAAA/jQAAAAAAAAABuxIAADAHAAAat3a9tDTuPzwiDOeNArA/AAAAP50AAAAAAAAAAbwSAAAwBwAABm2lrc0r7j8a9lSipSuxPwAAAD+dAAAAAAAAAAG9EgAAMAcAAPEi1J3mIu4/DGD5fzHAsT8AAAA/vAAAAAAAAAABvhIAADAHAAAGbaWtzSvuPxr2VKKlK7E/AAAAP+sAAAAAAAAAAb8SAAAwBwAAGrd2vbQ07j8qjLDEGZewPwAAAD/6AAAAAAAAAAHAEgAAMAcAAERLGd2CRu4/KoywxBmXsD8AAAA/CgEAAAAAAAABwRIAADAHAABalersaU/uPyqMsMQZl7A/AAAAPxoBAAAAAAAAAcISAAAwBwAAhSmNDDhh7j8MYPl/McCxPwAAAD8aAQAAAAAAAAHDEgAAMAcAAJpzXhwfau4/+smdXb1Usj8AAAA/KQEAAAAAAAABxBIAADAHAACwvS8sBnPuP+ozQjtJ6bI/AAAAPzkBAAAAAAAAAcUSAAAwBwAAsL0vLAZz7j/cneYY1X2zPwAAAD85AQAAAAAAAAHGEgAAMAcAALC9LywGc+4/zAeL9mAStD8AAAA/SQEAAAAAAAABxxIAADAHAACwvS8sBnPuP7xxL9TsprQ/AAAAP0kBAAAAAAAAAcgSAAAwBwAAsL0vLAZz7j+cRXiPBNC1PwAAAD9JAQAAAAAAAAHJEgAAMAcAALC9LywGc+4/jK8cbZBktj8AAAA/WAEAAAAAAAAByhIAADAHAACwvS8sBnPuP3wZwUoc+bY/AAAAP1gBAAAAAAAAAcsSAAAwBwAAhSmNDDhh7j9Y7QkGNCK4PwAAAD9oAQAAAAAAAAHMEgAAMAcAAG/fu/xQWO4/RFeu47+2uD8AAAA/dwEAAAAAAAABzRIAADAHAABESxndgkbuPzTBUsFLS7k/AAAAP4cBAAAAAAAAAc4SAAAwBwAAMAFIzZs97j80wVLBS0u5PwAAAD+HAQAAAAAAAAHPEgAAMAcAABq3dr20NO4/JCv3ntffuT8AAAA/lwEAAAAAAAAB0BIAADAHAADxItSd5iLuPyQr957X37k/AAAAP5cBAAAAAAAAAdESAAAwBwAA29gCjv8Z7j8kK/ee19+5PwAAAD+mAQAAAAAAAAHSEgAAMAcAAMaOMX4YEe4/JCv3ntffuT8AAAA/pgEAAAAAAAAB0xIAADAHAACwRGBuMQjuPzTBUsFLS7k/AAAAP6YBAAAAAAAAAdQSAAAwBwAAm/qOXkr/7T9EV67jv7a4PwAAAD+2AQAAAAAAAAHVEgAAMAcAAIWwvU5j9u0/WO0JBjQiuD8AAAA/xgEAAAAAAAAB1hIAADAHAADGgND5webuPwBWrgb/F6I/AAAAPwAAAAAAAAAAAdcSAAAwBwAAsDb/6drd7j8AVq4G/xeiPwAAAD8AAAAAAAAAAAHYEgAAMAcAAJzsLdrz1O4/AFauBv8Xoj8AAAA/EAAAAAAAAAAB2RIAADAHAABxWIu6JcPuP+Ap98EWQaM/AAAAPxAAAAAAAAAAAdoSAAAwBwAAWw66qj667j/gKffBFkGjPwAAAD8gAAAAAAAAAAHbEgAAMAcAAEXE6JpXse4/tP0/fS5qpD8AAAA/IAAAAAAAAAAB3BIAADAHAAAweheLcKjuP5TRiDhGk6U/AAAAPy8AAAAAAAAAAd0SAAAwBwAAGjBGe4mf7j94pdHzXbymPwAAAD8vAAAAAAAAAAHeEgAAMAcAAAXmdGuilu4/VHkar3Xlpz8AAAA/PwAAAAAAAAAB3xIAADAHAADvm6Nbu43uPxQhrCWlN6o/AAAAPz8AAAAAAAAAAeASAAAwBwAA21HSS9SE7j/49PTgvGCrPwAAAD8/AAAAAAAAAAHhEgAAMAcAANtR0kvUhO4/1Mg9nNSJrD8AAAA/TwAAAAAAAAAB4hIAADAHAADbUdJL1ITuP5hwzxIE3K4/AAAAP08AAAAAAAAAAeMSAAAwBwAA21HSS9SE7j88IgznjQKwPwAAAD9eAAAAAAAAAAHkEgAAMAcAAO+bo1u7je4/KoywxBmXsD8AAAA/bgAAAAAAAAAB5RIAADAHAAAaMEZ7iZ/uPyqMsMQZl7A/AAAAP30AAAAAAAAAAeYSAAAwBwAAMHoXi3Co7j8qjLDEGZewPwAAAD99AAAAAAAAAAHnEgAAMAcAAEXE6JpXse4/KoywxBmXsD8AAAA/fQAAAAAAAAAB6BIAADAHAABbDrqqPrruPzwiDOeNArA/AAAAP40AAAAAAAAAAekSAAAwBwAAhqJcygzM7j88IgznjQKwPwAAAD+NAAAAAAAAAAHqEgAAMAcAAJzsLdrz1O4/mHDPEgTcrj8AAAA/nQAAAAAAAAAB6xIAADAHAACwNv/p2t3uP7Schlfssq0/AAAAP50AAAAAAAAAAewSAAAwBwAAxoDQ+cHm7j/UyD2c1ImsPwAAAD+sAAAAAAAAAAHtEgAAMAcAAMaA0PnB5u4/+PT04Lxgqz8AAAA/rAAAAAAAAAAB7hIAADAHAADbyqEJqe/uPxQhrCWlN6o/AAAAP7wAAAAAAAAAAe8SAAAwBwAA8RRzGZD47j80TWNqjQ6pPwAAAD+8AAAAAAAAAAHwEgAAMAcAAPEUcxmQ+O4/VHkar3Xlpz8AAAA/zAAAAAAAAAAB8RIAADAHAADxFHMZkPjuP5TRiDhGk6U/AAAAP8wAAAAAAAAAAfISAAAwBwAABl9EKXcB7z+0/T99LmqkPwAAAD/bAAAAAAAAAAHzEgAAMAcAANvKoQmp7+4/eKXR8128pj8AAAA/CgEAAAAAAAAB9BIAADAHAADbyqEJqe/uP1R5Gq915ac/AAAAPwoBAAAAAAAAAfUSAAAwBwAAxoDQ+cHm7j8UIawlpTeqPwAAAD8KAQAAAAAAAAH2EgAAMAcAAMaA0PnB5u4/+PT04Lxgqz8AAAA/GgEAAAAAAAAB9xIAADAHAADGgND5webuP7Schlfssq0/AAAAPxoBAAAAAAAAAfgSAAAwBwAAsDb/6drd7j88IgznjQKwPwAAAD8pAQAAAAAAAAH5EgAAMAcAALA2/+na3e4/GvZUoqUrsT8AAAA/KQEAAAAAAAAB+hIAADAHAACwNv/p2t3uP/rJnV29VLI/AAAAPzkBAAAAAAAAAfsSAAAwBwAAnOwt2vPU7j/cneYY1X2zPwAAAD85AQAAAAAAAAH8EgAAMAcAAJzsLdrz1O4/vHEv1OymtD8AAAA/SQEAAAAAAAAB/RIAADAHAACc7C3a89TuP5xFeI8E0LU/AAAAP0kBAAAAAAAAAf4SAAAwBwAAhqJcygzM7j98GcFKHPm2PwAAAD9JAQAAAAAAAAH/EgAAMAcAAIaiXMoMzO4/ZINlKKiNtz8AAAA/WAEAAAAAAAABABMAADAHAABxWIu6JcPuP0RXruO/trg/AAAAP1gBAAAAAAAAAQETAAAwBwAAcViLuiXD7j80wVLBS0u5PwAAAD9oAQAAAAAAAAECEwAAMAcAAHFYi7olw+4/JCv3ntffuT8AAAA/aAEAAAAAAAABAxMAADAHAADxFHMZkPjuP1jtCQY0Irg/AAAAPwAAAAAAAAAAAQQTAAAwBwAA8RRzGZD47j80wVLBS0u5PwAAAD8AAAAAAAAAAAEFEwAAMAcAANvKoQmp7+4/JCv3ntffuT8AAAA/AAAAAAAAAAABBhMAADAHAADbyqEJqe/uPwT/P1rvCLs/AAAAPw8AAAAAAAAAAQcTAAAwBwAA28qhCanv7j/0aOQ3e527PwAAAD8fAAAAAAAAAAEIEwAAMAcAANvKoQmp7+4/BP8/Wu8Iuz8AAAA/TgAAAAAAAAABCRMAADAHAADxFHMZkPjuPyQr957X37k/AAAAP04AAAAAAAAAAQoTAAAwBwAA8RRzGZD47j80wVLBS0u5PwAAAD9dAAAAAAAAAAELEwAAMAcAAPEUcxmQ+O4/RFeu47+2uD8AAAA/XQAAAAAAAAABDBMAADAHAAAGX0QpdwHvP1jtCQY0Irg/AAAAP20AAAAAAAAAAQ0TAAAwBwAAHKkVOV4K7z98GcFKHPm2PwAAAD99AAAAAAAAAAEOEwAAMAcAADHz5khFE+8/fBnBShz5tj8AAAA/jAAAAAAAAAABDxMAADAHAABHPbhYLBzvP2SDZSiojbc/AAAAP5wAAAAAAAAAARATAAAwBwAARz24WCwc7z9EV67jv7a4PwAAAD+sAAAAAAAAAAEREwAAMAcAAEc9uFgsHO8/NMFSwUtLuT8AAAA/rAAAAAAAAAABEhMAADAHAABHPbhYLBzvPxiVm3xjdLo/AAAAP7sAAAAAAAAAARMTAAAwBwAARz24WCwc7z80wVLBS0u5PwAAAD/6AAAAAAAAAAEUEwAAMAcAAEc9uFgsHO8/WO0JBjQiuD8AAAA/CQEAAAAAAAABFRMAADAHAABbh4loEyXvP3wZwUoc+bY/AAAAPxkBAAAAAAAAARYTAAAwBwAAW4eJaBMl7z+MrxxtkGS2PwAAAD8pAQAAAAAAAAEXEwAAMAcAAIYbLIjhNu8/jK8cbZBktj8AAAA/OAEAAAAAAAABGBMAADAHAACcZf2XyD/vP2SDZSiojbc/AAAAP0gBAAAAAAAAARkTAAAwBwAAnGX9l8g/7z9Y7QkGNCK4PwAAAD9XAQAAAAAAAAEaEwAAMAcAAJxl/ZfIP+8/NMFSwUtLuT8AAAA/ZwEAAAAAAAABGxMAADAHAACcZf2XyD/vPyQr957X37k/AAAAP3cBAAAAAAAAARwTAAAwBwAA8o1C12Rj7z98GcFKHPm2PwAAAD8AAAAAAAAAAAEdEwAAMAcAAPKNQtdkY+8/ZINlKKiNtz8AAAA/AAAAAAAAAAABHhMAADAHAADcQ3HHfVrvP0RXruO/trg/AAAAPw8AAAAAAAAAAR8TAAAwBwAA3ENxx31a7z80wVLBS0u5PwAAAD8PAAAAAAAAAAEgEwAAMAcAANxDccd9Wu8/GJWbfGN0uj8AAAA/HwAAAAAAAAABIRMAADAHAADyjULXZGPvPxiVm3xjdLo/AAAAPy8AAAAAAAAAASITAAAwBwAAB9gT50ts7z8YlZt8Y3S6PwAAAD8+AAAAAAAAAAEjEwAAMAcAABwi5fYyde8/JCv3ntffuT8AAAA/TgAAAAAAAAABJBMAADAHAAAxbLYGGn7vPzTBUsFLS7k/AAAAP10AAAAAAAAAASUTAAAwBwAAMWy2Bhp+7z9Y7QkGNCK4PwAAAD9tAAAAAAAAAAEmEwAAMAcAADFstgYafu8/ZINlKKiNtz8AAAA/bQAAAAAAAAABJxMAADAHAAAcIuX2MnXvP3wZwUoc+bY/AAAAP4wAAAAAAAAAASgTAAAwBwAAHCLl9jJ17z+cRXiPBNC1PwAAAD+cAAAAAAAAAAEpEwAAMAcAALIonmWEs+8/lNGIOEaTpT8AAAA/AAAAAAAAAAABKhMAADAHAADHcm91a7zvP1R5Gq915ac/AAAAPwAAAAAAAAAAASsTAAAwBwAAx3JvdWu87z80TWNqjQ6pPwAAAD8AAAAAAAAAAAEsEwAAMAcAAMdyb3VrvO8/FCGsJaU3qj8AAAA/DwAAAAAAAAABLRMAADAHAADHcm91a7zvP9TIPZzUiaw/AAAAPw8AAAAAAAAAAS4TAAAwBwAAx3JvdWu87z+YcM8SBNyuPwAAAD8fAAAAAAAAAAEvEwAAMAcAANy8QIVSxe8/KoywxBmXsD8AAAA/HwAAAAAAAAABMBMAADAHAADcvECFUsXvPwxg+X8xwLE/AAAAPx8AAAAAAAAAATETAAAwBwAA3LxAhVLF7z/cneYY1X2zPwAAAD8vAAAAAAAAAAEyEwAAMAcAAPIGEpU5zu8/vHEv1OymtD8AAAA/LwAAAAAAAAABMxMAADAHAADyBhKVOc7vP5xFeI8E0LU/AAAAPz4AAAAAAAAAATQTAAAwBwAA8gYSlTnO7z98GcFKHPm2PwAAAD8+AAAAAAAAAAE1EwAAMAcAAPIGEpU5zu8/WO0JBjQiuD8AAAA/TgAAAAAAAAABNhMAADAHAAAIUeOkINfvP0RXruO/trg/AAAAP04AAAAAAAAAATcTAAAwBwAACFHjpCDX7z80wVLBS0u5PwAAAD9eAAAAAAAAAAE4EwAAMAcAAAhR46Qg1+8/JCv3ntffuT8AAAA/XgAAAAAAAAABORMAADAHAADa5mMSVkTtP6h6Gow2hL4/AAAAPwAAAAAAAAAAAToTAAAwBwAAG8XXQQtf7T+oehqMNoS+PwAAAD8EAAAAAAAAAAE7EwAAMAcAAEVZemHZcO0/qHoajDaEvj8AAAA/BAAAAAAAAAABPBMAADAHAACFN+6QjovtP6h6Gow2hL4/AAAAPxMAAAAAAAAAAT0TAAAwBwAAxhViwEOm7T+U5L5pwhi/PwAAAD8TAAAAAAAAAAE+EwAAMAcAAAX01e/4wO0/lOS+acIYvz8AAAA/IwAAAAAAAAABPxMAADAHAABbHBsvleTtP5TkvmnCGL8/AAAAPyMAAAAAAAAAAUATAAAwBwAAm/qOXkr/7T+U5L5pwhi/PwAAAD8zAAAAAAAAAAFBEwAAMAcAAAZtpa3NK+4/lOS+acIYvz8AAAA/MwAAAAAAAAABQhMAADAHAABalersaU/uP6h6Gow2hL4/AAAAPzMAAAAAAAAAAUMTAAAwBwAAsL0vLAZz7j+oehqMNoS+PwAAAD9CAAAAAAAAAAFEEwAAMAcAABowRnuJn+4/qHoajDaEvj8AAAA/QgAAAAAAAAABRRMAADAHAABxWIu6JcPuP6h6Gow2hL4/AAAAP1IAAAAAAAAAAUYTAAAwBwAA28qhCanv7j+oehqMNoS+PwAAAD9SAAAAAAAAAAFHEwAAMAcAAEc9uFgsHO8/qHoajDaEvj8AAAA/YQAAAAAAAAABSBMAADAHAACcZf2XyD/vP5TkvmnCGL8/AAAAP2EAAAAAAAAAAUkTAAAwBwAA8o1C12Rj7z+U5L5pwhi/PwAAAD9hAAAAAAAAAAFKEwAAMAcAAEe2hxYBh+8/lOS+acIYvz8AAAA/cQAAAAAAAAABSxMAADAHAACHlPtFtqHvP4ROY0dOrb8/AAAAP3EAAAAAAAAAAUwTAAAwBwAA3LxAhVLF7z+ETmNHTq2/PwAAAD+BAAAAAAAAAAFNEwAAMAcAAAhR46Qg1+8/PNyDEu0gwD8AAAA/gQAAAAAAAAABThMAADAHAAAy5YXE7ujvPzQRVgEza8A/AAAAP5AAAAAAAAAAAU8TAAAwBwAASC9X1NXx7z80EVYBM2vAPwAAAD+QAAAAAAAAAAFQEwAAMAcAAFx5KOS8+u8/NBFWATNrwD8AAAA/kAAAAAAAAAABURMAADAHAADjT1qg0MjWP1zusbI6TuE/AAAAPwAAAAAAAAAAAVITAAAwBwAADuT8v57a1j+ae2YuzGDhPwAAAD8AAAAAAAAAAAFTEwAAMAcAAA7k/L+e2tY/FpbPJe+F4T8AAAA/EAAAAAAAAAABVBMAADAHAAAO5Py/ntrWP1UjhKGAmOE/AAAAPxAAAAAAAAAAAVUTAAAwBwAADuT8v57a1j/QPe2Yo73hPwAAAD8QAAAAAAAAAAFWEwAAMAcAAA7k/L+e2tY/DsuhFDXQ4T8AAAA/IAAAAAAAAAABVxMAADAHAADjT1qg0MjWP4rlCgxY9eE/AAAAPyAAAAAAAAAAAVgTAAAwBwAA409aoNDI1j/Icr+H6QfiPwAAAD8vAAAAAAAAAAFZEwAAMAcAAONPWqDQyNY/RI0ofwwt4j8AAAA/LwAAAAAAAAABWhMAADAHAAC4u7eAArfWP8CnkXYvUuI/AAAAPz8AAAAAAAAAAVsTAAAwBwAAuLu3gAK31j88wvptUnfiPwAAAD8/AAAAAAAAAAFcEwAAMAcAALi7t4ACt9Y/udxjZXWc4j8AAAA/TwAAAAAAAAABXRMAADAHAAC4u7eAArfWPzT3zFyYweI/AAAAP08AAAAAAAAAAV4TAAAwBwAAuLu3gAK31j9yhIHYKdTiPwAAAD9PAAAAAAAAAAFfEwAAMAcAALi7t4ACt9Y/657qz0z54j8AAAA/XgAAAAAAAAABYBMAADAHAAC4u7eAArfWPyosn0veC+M/AAAAP14AAAAAAAAAAWETAAAwBwAAuLu3gAK31j9nuVPHbx7jPwAAAD9uAAAAAAAAAAFiEwAAMAcAALi7t4ACt9Y/pkYIQwEx4z8AAAA/bgAAAAAAAAABYxMAADAHAAC4u7eAArfWPyFhcTokVuM/AAAAP30AAAAAAAAAAWQTAAAwBwAAOPFunUFX1z/rnurPTPniPwAAAD8AAAAAAAAAAAFlEwAAMAcAAGOFEb0Padc/Z7lTx28e4z8AAAA/HwAAAAAAAAABZhMAADAHAABjhRG9D2nXP6ZGCEMBMeM/AAAAPy8AAAAAAAAAAWcTAAAwBwAAjhm03N161z+mRghDATHjPwAAAD9tAAAAAAAAAAFoEwAAMAcAALkmJrqA99c/2Agbql1z4T8AAAA/AAAAAAAAAAABaRMAADAHAADkusjZTgnYP9gIG6pdc+E/AAAAPwAAAAAAAAAAAWoTAAAwBwAAOeMNGess2D+ae2YuzGDhPwAAAD8QAAAAAAAAAAFrEwAAMAcAAGR3sDi5Ptg/mntmLsxg4T8AAAA/IAAAAAAAAAABbBMAADAHAAC6n/V3VWLYP5p7Zi7MYOE/AAAAPy8AAAAAAAAAAW0TAAAwBwAA5DOYlyN02D/YCBuqXXPhPwAAAD8/AAAAAAAAAAFuEwAAMAcAAOQzmJcjdNg/FpbPJe+F4T8AAAA/TgAAAAAAAAABbxMAADAHAAC6n/V3VWLYP5KwOB0Sq+E/AAAAP14AAAAAAAAAAXATAAAwBwAAjwtTWIdQ2D/QPe2Yo73hPwAAAD9uAAAAAAAAAAFxEwAAMAcAAGR3sDi5Ptg/TFhWkMbi4T8AAAA/fQAAAAAAAAABchMAADAHAAA54w0Z6yzYP4rlCgxY9eE/AAAAP30AAAAAAAAAAXMTAAAwBwAAZHewOLk+2D/Icr+H6QfiPwAAAD+rAAAAAAAAAAF0EwAAMAcAALqf9XdVYtg/yHK/h+kH4j8AAAA/uwAAAAAAAAABdRMAADAHAAAPyDq38YXYP8hyv4fpB+I/AAAAP8oAAAAAAAAAAXYTAAAwBwAAOlzd1r+X2D/Icr+H6QfiPwAAAD/KAAAAAAAAAAF3EwAAMAcAAGXwf/aNqdg/BwB0A3sa4j8AAAA/2gAAAAAAAAABeBMAADAHAACPhCIWXLvYPwcAdAN7GuI/AAAAP9oAAAAAAAAAAXkTAAAwBwAAuhjFNSrN2D8HAHQDexriPwAAAD/qAAAAAAAAAAF6EwAAMAcAABBBCnXG8Ng/ghrd+p0/4j8AAAA/+QAAAAAAAAABexMAADAHAAA61ayUlALZP/40RvLAZOI/AAAAPwkBAAAAAAAAAXwTAAAwBwAAOtWslJQC2T88wvptUnfiPwAAAD8JAQAAAAAAAAF9EwAAMAcAADrVrJSUAtk/ek+v6eOJ4j8AAAA/GQEAAAAAAAABfhMAADAHAAA61ayUlALZP7ncY2V1nOI/AAAAPxkBAAAAAAAAAX8TAAAwBwAAOtWslJQC2T/2aRjhBq/iPwAAAD8ZAQAAAAAAAAGAEwAAMAcAABBBCnXG8Ng/NPfMXJjB4j8AAAA/KAEAAAAAAAABgRMAADAHAADlrGdV+N7YP7ARNlS75uI/AAAAPzgBAAAAAAAAAYITAAAwBwAAuhjFNSrN2D/rnurPTPniPwAAAD84AQAAAAAAAAGDEwAAMAcAAGXwf/aNqdg/KiyfS94L4z8AAAA/RwEAAAAAAAABhBMAADAHAAAPyDq38YXYP2e5U8dvHuM/AAAAP1cBAAAAAAAAAYUTAAAwBwAAup/1d1Vi2D9nuVPHbx7jPwAAAD9nAQAAAAAAAAGGEwAAMAcAAGR3sDi5Ptg/Z7lTx28e4z8AAAA/dgEAAAAAAAABhxMAADAHAAA54w0Z6yzYP+ue6s9M+eI/AAAAP4YBAAAAAAAAAYgTAAAwBwAAOeMNGess2D+wETZUu+biPwAAAD+GAQAAAAAAAAGJEwAAMAcAADnjDRnrLNg/coSB2CnU4j8AAAA/lgEAAAAAAAABihMAADAHAAA54w0Z6yzYPzT3zFyYweI/AAAAP5YBAAAAAAAAAYsTAAAwBwAAPMdLED7Y2T+SsDgdEqvhPwAAAD8AAAAAAAAAAAGMEwAAMAcAAOaeBtGhtNk/krA4HRKr4T8AAAA/HwAAAAAAAAABjRMAADAHAAC7CmSx06LZP9A97ZijveE/AAAAPx8AAAAAAAAAAY4TAAAwBwAAkXbBkQWR2T8Oy6EUNdDhPwAAAD8vAAAAAAAAAAGPEwAAMAcAAGbiHnI3f9k/TFhWkMbi4T8AAAA/LwAAAAAAAAABkBMAADAHAAA7TnxSaW3ZP4rlCgxY9eE/AAAAPz8AAAAAAAAAAZETAAAwBwAAO058Umlt2T8HAHQDexriPwAAAD8/AAAAAAAAAAGSEwAAMAcAABC62TKbW9k/RI0ofwwt4j8AAAA/PwAAAAAAAAABkxMAADAHAAAQutkym1vZP4Ia3fqdP+I/AAAAP04AAAAAAAAAAZQTAAAwBwAAO058Umlt2T/Ap5F2L1LiPwAAAD9eAAAAAAAAAAGVEwAAMAcAAGbiHnI3f9k//jRG8sBk4j8AAAA/bgAAAAAAAAABlhMAADAHAACRdsGRBZHZP/40RvLAZOI/AAAAP24AAAAAAAAAAZcTAAAwBwAA5p4G0aG02T/+NEbywGTiPwAAAD+BAAAAAAAAAAGYEwAAMAcAADzHSxA+2Nk/wKeRdi9S4j8AAAA/kQAAAAAAAAABmRMAADAHAABmW+4vDOrZP0SNKH8MLeI/AAAAP6AAAAAAAAAAAZoTAAAwBwAAke+QT9r72T/Icr+H6QfiPwAAAD+wAAAAAAAAAAGbEwAAMAcAALyDM2+oDdo/TFhWkMbi4T8AAAA/wAAAAAAAAAABnBMAADAHAAC8gzNvqA3aPw7LoRQ10OE/AAAAP88AAAAAAAAAAZ0TAAAwBwAAvIMzb6gN2j/QPe2Yo73hPwAAAD/PAAAAAAAAAAGeEwAAMAcAALyDM2+oDdo/DsuhFDXQ4T8AAAA//gAAAAAAAAABnxMAADAHAACR75BP2vvZP0xYVpDG4uE/AAAAP/4AAAAAAAAAAaATAAAwBwAAke+QT9r72T+K5QoMWPXhPwAAAD8OAQAAAAAAAAGhEwAAMAcAAJHvkE/a+9k/BwB0A3sa4j8AAAA/DgEAAAAAAAABohMAADAHAACR75BP2vvZP0SNKH8MLeI/AAAAPx0BAAAAAAAAAaMTAAAwBwAAke+QT9r72T/Ap5F2L1LiPwAAAD8dAQAAAAAAAAGkEwAAMAcAAJHvkE/a+9k/PML6bVJ34j8AAAA/HQEAAAAAAAABpRMAADAHAABmW+4vDOrZP7ncY2V1nOI/AAAAPy0BAAAAAAAAAaYTAAAwBwAAZlvuLwzq2T8098xcmMHiPwAAAD8tAQAAAAAAAAGnEwAAMAcAAGZb7i8M6tk/sBE2VLvm4j8AAAA/PQEAAAAAAAABqBMAADAHAABmW+4vDOrZPyosn0veC+M/AAAAPz0BAAAAAAAAAakTAAAwBwAAZlvuLwzq2T+mRghDATHjPwAAAD9MAQAAAAAAAAGqEwAAMAcAAGZb7i8M6tk/49O8vpJD4z8AAAA/TAEAAAAAAAABqxMAADAHAAA8x0sQPtjZPyFhcTokVuM/AAAAP0wBAAAAAAAAAawTAAAwBwAAPMdLED7Y2T+de9oxR3vjPwAAAD9cAQAAAAAAAAGtEwAAMAcAADxAG84SQ9o/657qz0z54j8AAAA/AAAAAAAAAAABrhMAADAHAAA8QBvOEkPaP6ZGCEMBMeM/AAAAPwAAAAAAAAAAAa8TAAAwBwAAPEAbzhJD2j/j07y+kkPjPwAAAD8AAAAAAAAAAAGwEwAAMAcAADxAG84SQ9o/IWFxOiRW4z8AAAA/AAAAAAAAAAABsRMAADAHAAA8QBvOEkPaP2DuJba1aOM/AAAAPxAAAAAAAAAAAbITAAAwBwAAPEAbzhJD2j/cCI+t2I3jPwAAAD8fAAAAAAAAAAGzEwAAMAcAABGseK5EMdo/YO4ltrVo4z8AAAA/TgAAAAAAAAABtBMAADAHAAARrHiuRDHaPyFhcTokVuM/AAAAP14AAAAAAAAAAbUTAAAwBwAAPEAbzhJD2j/j07y+kkPjPwAAAD9eAAAAAAAAAAG2EwAAMAcAADxAG84SQ9o/Z7lTx28e4z8AAAA/XgAAAAAAAAABtxMAADAHAAA8QBvOEkPaPyosn0veC+M/AAAAP24AAAAAAAAAAbgTAAAwBwAAPEAbzhJD2j/rnurPTPniPwAAAD9uAAAAAAAAAAG5EwAAMAcAAGfUve3gVNo/coSB2CnU4j8AAAA/fQAAAAAAAAABuhMAADAHAACQaGANr2baPzT3zFyYweI/AAAAP40AAAAAAAAAAbsTAAAwBwAAuvwCLX142j/2aRjhBq/iPwAAAD+cAAAAAAAAAAG8EwAAMAcAALr8Ai19eNo/coSB2CnU4j8AAAA/vAAAAAAAAAABvRMAADAHAAC6/AItfXjaP+ue6s9M+eI/AAAAP7wAAAAAAAAAAb4TAAAwBwAAuvwCLX142j8qLJ9L3gvjPwAAAD/LAAAAAAAAAAG/EwAAMAcAALr8Ai19eNo/Z7lTx28e4z8AAAA/2wAAAAAAAAABwBMAADAHAAC6/AItfXjaPyosn0veC+M/AAAAPwoBAAAAAAAAAcETAAAwBwAA5ZClTEuK2j+wETZUu+biPwAAAD8ZAQAAAAAAAAHCEwAAMAcAAOWQpUxLito/coSB2CnU4j8AAAA/KQEAAAAAAAABwxMAADAHAAAQJUhsGZzaP/ZpGOEGr+I/AAAAPzkBAAAAAAAAAcQTAAAwBwAAO7nqi+et2j/2aRjhBq/iPwAAAD85AQAAAAAAAAHFEwAAMAcAAGdNjau1v9o/NPfMXJjB4j8AAAA/WAEAAAAAAAABxhMAADAHAABnTY2rtb/aP7ARNlS75uI/AAAAP2gBAAAAAAAAAccTAAAwBwAAkeEvy4PR2j/rnurPTPniPwAAAD9oAQAAAAAAAAHIEwAAMAcAAJHhL8uD0do/KiyfS94L4z8AAAA/dwEAAAAAAAAByRMAADAHAACR4S/Lg9HaP6ZGCEMBMeM/AAAAP4cBAAAAAAAAAcoTAAAwBwAAvHXS6lHj2j+mRghDATHjPwAAAD+mAQAAAAAAAAHLEwAAMAcAAJJa/4hYPNs/NPfMXJjB4j8AAAA/AAAAAAAAAAABzBMAADAHAACSWv+IWDzbP3KEgdgp1OI/AAAAPwAAAAAAAAAAAc0TAAAwBwAAZ8ZcaYoq2z+wETZUu+biPwAAAD8fAAAAAAAAAAHOEwAAMAcAAGfGXGmKKts/657qz0z54j8AAAA/HwAAAAAAAAABzxMAADAHAABnxlxpiirbP2e5U8dvHuM/AAAAPz4AAAAAAAAAAdATAAAwBwAAklr/iFg82z+mRghDATHjPwAAAD9OAAAAAAAAAAHREwAAMAcAAL3uoagmTts/pkYIQwEx4z8AAAA/XQAAAAAAAAAB0hMAADAHAAASF+fnwnHbP2e5U8dvHuM/AAAAP30AAAAAAAAAAdMTAAAwBwAAEhfn58Jx2z8qLJ9L3gvjPwAAAD99AAAAAAAAAAHUEwAAMAcAABIX5+fCcds/sBE2VLvm4j8AAAA/jAAAAAAAAAAB1RMAADAHAADngkTI9F/bP3KEgdgp1OI/AAAAP5wAAAAAAAAAAdYTAAAwBwAA54JEyPRf2z/2aRjhBq/iPwAAAD+rAAAAAAAAAAHXEwAAMAcAAL3uoagmTts/udxjZXWc4j8AAAA/uwAAAAAAAAAB2BMAADAHAAATkLall9zbPw7LoRQ10OE/AAAAPwAAAAAAAAAAAdkTAAAwBwAAE5C2pZfc2z+K5QoMWPXhPwAAAD8AAAAAAAAAAAHaEwAAMAcAABOQtqWX3Ns/BwB0A3sa4j8AAAA/AAAAAAAAAAAB2xMAADAHAAATkLall9zbP4Ia3fqdP+I/AAAAPw8AAAAAAAAAAdwTAAAwBwAAE5C2pZfc2z/+NEbywGTiPwAAAD8PAAAAAAAAAAHdEwAAMAcAAD4kWcVl7ts/ek+v6eOJ4j8AAAA/DwAAAAAAAAAB3hMAADAHAAATkLall9zbP/ZpGOEGr+I/AAAAPx8AAAAAAAAAAd8TAAAwBwAAE5C2pZfc2z9yhIHYKdTiPwAAAD8fAAAAAAAAAAHgEwAAMAcAABOQtqWX3Ns/KiyfS94L4z8AAAA/LgAAAAAAAAAB4RMAADAHAAATkLall9zbP2e5U8dvHuM/AAAAPy4AAAAAAAAAAeITAAAwBwAAE5C2pZfc2z/j07y+kkPjPwAAAD8+AAAAAAAAAAHjEwAAMAcAABOQtqWX3Ns/IWFxOiRW4z8AAAA/PgAAAAAAAAAB5BMAADAHAAATkLall9zbP2DuJba1aOM/AAAAPz4AAAAAAAAAAeUTAAAwBwAA6PsThsnK2z+de9oxR3vjPwAAAD9OAAAAAAAAAAHmEwAAMAcAAJLTzkYtp9s/LvdYWR2n4D8AAAA/AAAAAAAAAAAB5xMAADAHAAATkLall9zbP2yEDdWuueA/AAAAPwAAAAAAAAAAAegTAAAwBwAAPiRZxWXu2z+qEcJQQMzgPwAAAD8PAAAAAAAAAAHpEwAAMAcAAGi4++QzANw/6J52zNHe4D8AAAA/DwAAAAAAAAAB6hMAADAHAAC+4EAk0CPcPyYsK0hj8eA/AAAAPx8AAAAAAAAAAesTAAAwBwAA6XTjQ5413D+jRpQ/hhbhPwAAAD8fAAAAAAAAAAHsEwAAMAcAABMJhmNsR9w/HmH9Nqk74T8AAAA/LwAAAAAAAAAB7RMAADAHAAA+nSiDOlncP9gIG6pdc+E/AAAAPy8AAAAAAAAAAe4TAAAwBwAAaTHLoghr3D9VI4ShgJjhPwAAAD8vAAAAAAAAAAHvEwAAMAcAAJTFbcLWfNw/DsuhFDXQ4T8AAAA/PgAAAAAAAAAB8BMAADAHAAC+WRDipI7cP4rlCgxY9eE/AAAAPz4AAAAAAAAAAfETAAAwBwAA6e2yAXOg3D9EjSh/DC3iPwAAAD9cAAAAAAAAAAHyEwAAMAcAAOntsgFzoNw//jRG8sBk4j8AAAA/XAAAAAAAAAAB8xMAADAHAADp7bIBc6DcP7ncY2V1nOI/AAAAP2wAAAAAAAAAAfQTAAAwBwAA6e2yAXOg3D9yhIHYKdTiPwAAAD9sAAAAAAAAAAH1EwAAMAcAAOntsgFzoNw/KiyfS94L4z8AAAA/bAAAAAAAAAAB9hMAADAHAADp7bIBc6DcP+PTvL6SQ+M/AAAAP3sAAAAAAAAAAfcTAAAwBwAAvlkQ4qSO3D+de9oxR3vjPwAAAD97AAAAAAAAAAH4EwAAMAcAAJTFbcLWfNw/WCP4pPuy4z8AAAA/iwAAAAAAAAAB+RMAADAHAABpMcuiCGvcP9M9YZwe2OM/AAAAP4sAAAAAAAAAAfoTAAAwBwAAPp0ogzpZ3D9PWMqTQf3jPwAAAD+LAAAAAAAAAAH7EwAAMAcAAOl040OeNdw/y3Izi2Qi5D8AAAA/mgAAAAAAAAAB/BMAADAHAAC+4EAk0CPcPwoA6Ab2NOQ/AAAAP5oAAAAAAAAAAf0TAAAwBwAAk0yeBAIS3D9HjZyCh0fkPwAAAD+qAAAAAAAAAAH+EwAAMAcAAD4kWcVl7ts/xKcFeqps5D8AAAA/qgAAAAAAAAAB/xMAADAHAAATkLall9zbP8SnBXqqbOQ/AAAAP7oAAAAAAAAAAQAUAAAwBwAA6PsThsnK2z/EpwV6qmzkPwAAAD+6AAAAAAAAAAEBFAAAMAcAAL1ncWb7uNs/xKcFeqps5D8AAAA/ugAAAAAAAAABAhQAADAHAABoPywnX5XbP4UaUf4YWuQ/AAAAP8kAAAAAAAAAAQMUAAAwBwAAaD8sJ1+V2z9HjZyCh0fkPwAAAD/ZAAAAAAAAAAEEFAAAMAcAAJLTzkYtp9s/y3Izi2Qi5D8AAAA/2QAAAAAAAAABBRQAADAHAADAS69dTmTdP0SNKH8MLeI/AAAAPwAAAAAAAAAAAQYUAAAwBwAA6t9RfRx23T9EjSh/DC3iPwAAAD8AAAAAAAAAAAEHFAAAMAcAAEAIl7y4md0/RI0ofwwt4j8AAAA/EAAAAAAAAAABCBQAADAHAABpnDnchqvdP0SNKH8MLeI/AAAAPxAAAAAAAAAAAQkUAAAwBwAAkzDc+1S93T9EjSh/DC3iPwAAAD8fAAAAAAAAAAEKFAAAMAcAAL7Efhsjz90/RI0ofwwt4j8AAAA/HwAAAAAAAAABCxQAADAHAADpWCE78eDdP4Ia3fqdP+I/AAAAPx8AAAAAAAAAAQwUAAAwBwAAPoFmeo0E3j+CGt36nT/iPwAAAD8vAAAAAAAAAAENFAAAMAcAAGkVCZpbFt4/ghrd+p0/4j8AAAA/PwAAAAAAAAABDhQAADAHAACUqau5KSjeP4Ia3fqdP+I/AAAAP04AAAAAAAAAAQ8UAAAwBwAAlbcMPoBS3T/rnurPTPniPwAAAD8AAAAAAAAAAAEQFAAAMAcAABV09Jzqh90/657qz0z54j8AAAA/AAAAAAAAAAABERQAADAHAABpnDnchqvdPyosn0veC+M/AAAAPxAAAAAAAAAAARIUAAAwBwAAkzDc+1S93T8qLJ9L3gvjPwAAAD8QAAAAAAAAAAETFAAAMAcAAOlYITvx4N0/KiyfS94L4z8AAAA/IAAAAAAAAAABFBQAADAHAAAU7cNav/LdPyosn0veC+M/AAAAPyAAAAAAAAAAARUUAAAwBwAAPoFmeo0E3j8qLJ9L3gvjPwAAAD8vAAAAAAAAAAEWFAAAMAcAAJSpq7kpKN4/657qz0z54j8AAAA/LwAAAAAAAAABFxQAADAHAACYjemwfNPfPyYsK0hj8eA/AAAAPwAAAAAAAAAAARgUAAAwBwAAbPlGka7B3z8mLCtIY/HgPwAAAD8QAAAAAAAAAAEZFAAAMAcAABjRAVISnt8/ZLnfw/QD4T8AAAA/IAAAAAAAAAABGhQAADAHAADsPF8yRIzfP2S538P0A+E/AAAAPyAAAAAAAAAAARsUAAAwBwAAwai8EnZ63z+jRpQ/hhbhPwAAAD8vAAAAAAAAAAEcFAAAMAcAAJcUGvOnaN8/4NNIuxcp4T8AAAA/LwAAAAAAAAABHRQAADAHAACXFBrzp2jfPx5h/TapO+E/AAAAPz8AAAAAAAAAAR4UAAAwBwAAbIB309lW3z+ae2YuzGDhPwAAAD8/AAAAAAAAAAEfFAAAMAcAAEHs1LMLRd8/2Agbql1z4T8AAAA/PwAAAAAAAAABIBQAADAHAABB7NSzC0XfP1UjhKGAmOE/AAAAP04AAAAAAAAAASEUAAAwBwAAFlgylD0z3z+SsDgdEqvhPwAAAD9OAAAAAAAAAAEiFAAAMAcAABZYMpQ9M98/0D3tmKO94T8AAAA/XgAAAAAAAAABIxQAADAHAABB7NSzC0XfP0xYVpDG4uE/AAAAP14AAAAAAAAAASQUAAAwBwAAbIB309lW3z+K5QoMWPXhPwAAAD9uAAAAAAAAAAElFAAAMAcAAJcUGvOnaN8/iuUKDFj14T8AAAA/fQAAAAAAAAABJhQAADAHAADsPF8yRIzfP4rlCgxY9eE/AAAAP30AAAAAAAAAAScUAAAwBwAAGNEBUhKe3z+K5QoMWPXhPwAAAD+NAAAAAAAAAAEoFAAAMAcAAEJlpHHgr98/TFhWkMbi4T8AAAA/jQAAAAAAAAABKRQAADAHAABs+UaRrsHfP0xYVpDG4uE/AAAAP50AAAAAAAAAASoUAAAwBwAAmI3psHzT3z8Oy6EUNdDhPwAAAD+dAAAAAAAAAAErFAAAMAcAAMIhjNBK5d8/0D3tmKO94T8AAAA/nQAAAAAAAAABLBQAADAHAADstS7wGPffP5KwOB0Sq+E/AAAAP6wAAAAAAAAAAS0UAAAwBwAA7LUu8Bj33z8Wls8l74XhPwAAAD+sAAAAAAAAAAEuFAAAMAcAAAyl6IdzBOA/2Agbql1z4T8AAAA/vAAAAAAAAAABLxQAADAHAAAMpeiHcwTgP5p7Zi7MYOE/AAAAP7wAAAAAAAAAATAUAAAwBwAAIe+5l1oN4D9c7rGyOk7hPwAAAD/LAAAAAAAAAAExFAAAMAcAAAyl6IdzBOA/HmH9Nqk74T8AAAA/ywAAAAAAAAABMhQAADAHAAAMpeiHcwTgP6NGlD+GFuE/AAAAP8sAAAAAAAAAATMUAAAwBwAADKXoh3ME4D9kud/D9APhPwAAAD/bAAAAAAAAAAE0FAAAMAcAAOy1LvAY998/JiwrSGPx4D8AAAA/2wAAAAAAAAABNRQAADAHAADstS7wGPffP+iedszR3uA/AAAAP+sAAAAAAAAAATYUAAAwBwAAwiGM0Erl3z+qEcJQQMzgPwAAAD/6AAAAAAAAAAE3FAAAMAcAAGz5RpGuwd8/qhHCUEDM4D8AAAA/+gAAAAAAAAABOBQAADAHAAAY0QFSEp7fP+iedszR3uA/AAAAPwoBAAAAAAAAATkUAAAwBwAAGNEBUhKe3z8mLCtIY/HgPwAAAD8aAQAAAAAAAAE6FAAAMAcAAEHs1LMLRd8/iuUKDFj14T8AAAA/AAAAAAAAAAABOxQAADAHAADsw490byHfP0SNKH8MLeI/AAAAPwAAAAAAAAAAATwUAAAwBwAAwS/tVKEP3z/Ap5F2L1LiPwAAAD8PAAAAAAAAAAE9FAAAMAcAAMEv7VShD98/PML6bVJ34j8AAAA/DwAAAAAAAAABPhQAADAHAACWm0o10/3eP3pPr+njieI/AAAAPx8AAAAAAAAAAT8UAAAwBwAAlptKNdP93j/2aRjhBq/iPwAAAD8fAAAAAAAAAAFAFAAAMAcAAJabSjXT/d4/coSB2CnU4j8AAAA/HwAAAAAAAAABQRQAADAHAACWm0o10/3eP7ARNlS75uI/AAAAPy8AAAAAAAAAAUIUAAAwBwAAlptKNdP93j/rnurPTPniPwAAAD8vAAAAAAAAAAFDFAAAMAcAAMEv7VShD98/KiyfS94L4z8AAAA/PgAAAAAAAAABRBQAADAHAAAWWDKUPTPfP2e5U8dvHuM/AAAAP04AAAAAAAAAAUUUAAAwBwAAQezUswtF3z+mRghDATHjPwAAAD9OAAAAAAAAAAFGFAAAMAcAAGyAd9PZVt8/pkYIQwEx4z8AAAA/TgAAAAAAAAABRxQAADAHAADBqLwSdnrfP6ZGCEMBMeM/AAAAP14AAAAAAAAAAUgUAAAwBwAAGNEBUhKe3z+mRghDATHjPwAAAD9eAAAAAAAAAAFJFAAAMAcAAEJlpHHgr98/Z7lTx28e4z8AAAA/bQAAAAAAAAABShQAADAHAACYjemwfNPfPyosn0veC+M/AAAAP20AAAAAAAAAAUsUAAAwBwAAwiGM0Erl3z/rnurPTPniPwAAAD9tAAAAAAAAAAFMFAAAMAcAAAyl6IdzBOA/sBE2VLvm4j8AAAA/fQAAAAAAAAABTRQAADAHAAAh77mXWg3gP3KEgdgp1OI/AAAAP30AAAAAAAAAAU4UAAAwBwAANzmLp0EW4D/2aRjhBq/iPwAAAD+MAAAAAAAAAAFPFAAAMAcAADc5i6dBFuA/udxjZXWc4j8AAAA/jAAAAAAAAAABUBQAADAHAABLg1y3KB/gPzzC+m1Sd+I/AAAAP4wAAAAAAAAAAVEUAAAwBwAAS4Nctygf4D/+NEbywGTiPwAAAD+cAAAAAAAAAAFSFAAAMAcAAEuDXLcoH+A/ghrd+p0/4j8AAAA/nAAAAAAAAAABUxQAADAHAAA3OYunQRbgPwcAdAN7GuI/AAAAP6wAAAAAAAAAAVQUAAAwBwAANzmLp0EW4D/Icr+H6QfiPwAAAD+sAAAAAAAAAAFVFAAAMAcAACHvuZdaDeA/iuUKDFj14T8AAAA/uwAAAAAAAAABVhQAADAHAAAMpeiHcwTgPw7LoRQ10OE/AAAAP7sAAAAAAAAAAVcUAAAwBwAA7LUu8Bj33z8Oy6EUNdDhPwAAAD/LAAAAAAAAAAFYFAAAMAcAAMIhjNBK5d8/0D3tmKO94T8AAAA/ywAAAAAAAAABWRQAADAHAABs+UaRrsHfP5KwOB0Sq+E/AAAAP9sAAAAAAAAAAVoUAAAwBwAAQmWkceCv3z+SsDgdEqvhPwAAAD/bAAAAAAAAAAFbFAAAMAcAABjRAVISnt8/krA4HRKr4T8AAAA/6gAAAAAAAAABXBQAADAHAAALHrhFSG/gP3pPr+njieI/AAAAPwAAAAAAAAAAAV0UAAAwBwAACx64RUhv4D+53GNldZziPwAAAD8AAAAAAAAAAAFeFAAAMAcAAAseuEVIb+A/9mkY4Qav4j8AAAA/PgAAAAAAAAABXxQAADAHAAAhaIlVL3jgPzT3zFyYweI/AAAAP00AAAAAAAAAAWAUAAAwBwAANrJaZRaB4D8098xcmMHiPwAAAD98AAAAAAAAAAFhFAAAMAcAADayWmUWgeA/9mkY4Qav4j8AAAA/jAAAAAAAAAABYhQAADAHAAAhaIlVL3jgP/ZpGOEGr+I/AAAAP8oAAAAAAAAAAWMUAAAwBwAACx64RUhv4D8098xcmMHiPwAAAD/qAAAAAAAAAAFkFAAAMAcAAKIkcbSZreA/XO6xsjpO4T8AAAA/AAAAAAAAAAABZRQAADAHAAC2bkLEgLbgP+DTSLsXKeE/AAAAPw8AAAAAAAAAAWYUAAAwBwAAzLgT1Ge/4D+jRpQ/hhbhPwAAAD8fAAAAAAAAAAFnFAAAMAcAAPdMtvM10eA/JiwrSGPx4D8AAAA/HwAAAAAAAAABaBQAADAHAAAMl4cDHdrgPyYsK0hj8eA/AAAAPy4AAAAAAAAAAWkUAAAwBwAAIuFYEwTj4D/onnbM0d7gPwAAAD8uAAAAAAAAAAFqFAAAMAcAADcrKiPr6+A/6J52zNHe4D8AAAA/PgAAAAAAAAABaxQAADAHAABNdfsy0vTgP+iedszR3uA/AAAAPz4AAAAAAAAAAWwUAAAwBwAAYb/MQrn94D/onnbM0d7gPwAAAD9OAAAAAAAAAAFtFAAAMAcAAHcJnlKgBuE/6J52zNHe4D8AAAA/TgAAAAAAAAABbhQAADAHAACMU29ihw/hPyYsK0hj8eA/AAAAP04AAAAAAAAAAW8UAAAwBwAAt+cRglUh4T9kud/D9APhPwAAAD9dAAAAAAAAAAFwFAAAMAcAAM0x45E8KuE/o0aUP4YW4T8AAAA/bQAAAAAAAAABcRQAADAHAADNMeORPCrhP+DTSLsXKeE/AAAAP30AAAAAAAAAAXIUAAAwBwAAzTHjkTwq4T8eYf02qTvhPwAAAD99AAAAAAAAAAFzFAAAMAcAALfnEYJVIeE/XO6xsjpO4T8AAAA/fQAAAAAAAAABdBQAADAHAACinUBybhjhP9gIG6pdc+E/AAAAP4wAAAAAAAAAAXUUAAAwBwAAop1Acm4Y4T8Wls8l74XhPwAAAD+MAAAAAAAAAAF2FAAAMAcAAIxTb2KHD+E/VSOEoYCY4T8AAAA/nAAAAAAAAAABdxQAADAHAAB3CZ5SoAbhP5KwOB0Sq+E/AAAAP5wAAAAAAAAAAXgUAAAwBwAATXX7MtL04D/QPe2Yo73hPwAAAD+rAAAAAAAAAAF5FAAAMAcAADcrKiPr6+A/TFhWkMbi4T8AAAA/uwAAAAAAAAABehQAADAHAABhv8xCuf3gPw7LoRQ10OE/AAAAP/oAAAAAAAAAAXsUAAAwBwAAjFNvYocP4T8Oy6EUNdDhPwAAAD/6AAAAAAAAAAF8FAAAMAcAAKKdQHJuGOE/DsuhFDXQ4T8AAAA/CQEAAAAAAAABfRQAADAHAAC35xGCVSHhP0xYVpDG4uE/AAAAPwkBAAAAAAAAAX4UAAAwBwAAzTHjkTwq4T9MWFaQxuLhPwAAAD8ZAQAAAAAAAAF/FAAAMAcAAOJ7tKEjM+E/iuUKDFj14T8AAAA/GQEAAAAAAAABgBQAADAHAAD4xYWxCjzhP4rlCgxY9eE/AAAAPxkBAAAAAAAAAYEUAAAwBwAADRBXwfFE4T/Icr+H6QfiPwAAAD8oAQAAAAAAAAGCFAAAMAcAACJaKNHYTeE/RI0ofwwt4j8AAAA/OAEAAAAAAAABgxQAADAHAAA3pPngv1bhP4Ia3fqdP+I/AAAAPzgBAAAAAAAAAYQUAAAwBwAATe7K8KZf4T/Ap5F2L1LiPwAAAD9IAQAAAAAAAAGFFAAAMAcAAE3uyvCmX+E/PML6bVJ34j8AAAA/SAEAAAAAAAABhhQAADAHAABN7srwpl/hP3pPr+njieI/AAAAP1cBAAAAAAAAAYcUAAAwBwAATe7K8KZf4T+53GNldZziPwAAAD9XAQAAAAAAAAGIFAAAMAcAAE3uyvCmX+E/9mkY4Qav4j8AAAA/VwEAAAAAAAABiRQAADAHAABN7srwpl/hP3KEgdgp1OI/AAAAP2cBAAAAAAAAAYoUAAAwBwAAN6T54L9W4T+wETZUu+biPwAAAD9nAQAAAAAAAAGLFAAAMAcAADek+eC/VuE/657qz0z54j8AAAA/dwEAAAAAAAABjBQAADAHAAANEFfB8UThPyosn0veC+M/AAAAP3cBAAAAAAAAAY0UAAAwBwAA4nu0oSMz4T9nuVPHbx7jPwAAAD+GAQAAAAAAAAGOFAAAMAcAAM0x45E8KuE/pkYIQwEx4z8AAAA/lgEAAAAAAAABjxQAADAHAAC35xGCVSHhP6ZGCEMBMeM/AAAAP5YBAAAAAAAAAZAUAAAwBwAAjFNvYocP4T+mRghDATHjPwAAAD+lAQAAAAAAAAGRFAAAMAcAAHcJnlKgBuE/pkYIQwEx4z8AAAA/pQEAAAAAAAABkhQAADAHAABhv8xCuf3gP6ZGCEMBMeM/AAAAP6UBAAAAAAAAAZMUAAAwBwAATXX7MtL04D9nuVPHbx7jPwAAAD+1AQAAAAAAAAGUFAAAMAcAADcrKiPr6+A/657qz0z54j8AAAA/xQEAAAAAAAABlRQAADAHAAA3Kyoj6+vgP7ARNlS75uI/AAAAP9QBAAAAAAAAAZYUAAAwBwAAIuFYEwTj4D8098xcmMHiPwAAAD/UAQAAAAAAAAGXFAAAMAcAADcrKiPr6+A/9mkY4Qav4j8AAAA/1AEAAAAAAAABmBQAADAHAAA3Kyoj6+vgP7ncY2V1nOI/AAAAP+IBAAAAAAAAAZkUAAAwBwAATmearnvK4T/g00i7FynhPwAAAD8AAAAAAAAAAAGaFAAAMAcAADgdyZ6UweE/HmH9Nqk74T8AAAA/AAAAAAAAAAABmxQAADAHAAA4HcmelMHhP1zusbI6TuE/AAAAPxAAAAAAAAAAAZwUAAAwBwAAI9P3jq244T+ae2YuzGDhPwAAAD8gAAAAAAAAAAGdFAAAMAcAAA2JJn/Gr+E/FpbPJe+F4T8AAAA/IAAAAAAAAAABnhQAADAHAAD4PlVv36bhP1UjhKGAmOE/AAAAPy8AAAAAAAAAAZ8UAAAwBwAA+D5Vb9+m4T+SsDgdEqvhPwAAAD8vAAAAAAAAAAGgFAAAMAcAAOL0g1/4neE/0D3tmKO94T8AAAA/PwAAAAAAAAABoRQAADAHAADi9INf+J3hP0xYVpDG4uE/AAAAP08AAAAAAAAAAaIUAAAwBwAAzaqyTxGV4T+K5QoMWPXhPwAAAD9PAAAAAAAAAAGjFAAAMAcAAOL0g1/4neE/iuUKDFj14T8AAAA/bgAAAAAAAAABpBQAADAHAAANiSZ/xq/hP4rlCgxY9eE/AAAAP30AAAAAAAAAAaUUAAAwBwAAOB3JnpTB4T+K5QoMWPXhPwAAAD+NAAAAAAAAAAGmFAAAMAcAAE5nmq57yuE/iuUKDFj14T8AAAA/jQAAAAAAAAABpxQAADAHAABjsWu+YtPhP4rlCgxY9eE/AAAAP40AAAAAAAAAAagUAAAwBwAAefs8zknc4T+K5QoMWPXhPwAAAD+dAAAAAAAAAAGpFAAAMAcAAI1FDt4w5eE/iuUKDFj14T8AAAA/nQAAAAAAAAABqhQAADAHAACjj9/tF+7hP4rlCgxY9eE/AAAAP6wAAAAAAAAAAasUAAAwBwAAuNmw/f724T+K5QoMWPXhPwAAAD+sAAAAAAAAAAGsFAAAMAcAAONtUx3NCOI/yHK/h+kH4j8AAAA/vAAAAAAAAAABrRQAADAHAAD4tyQttBHiPwcAdAN7GuI/AAAAP7wAAAAAAAAAAa4UAAAwBwAADgL2PJsa4j9EjSh/DC3iPwAAAD+8AAAAAAAAAAGvFAAAMAcAACNMx0yCI+I/wKeRdi9S4j8AAAA/zAAAAAAAAAABsBQAADAHAAA4lphcaSziP/40RvLAZOI/AAAAP9sAAAAAAAAAAbEUAAAwBwAATeBpbFA14j88wvptUnfiPwAAAD/bAAAAAAAAAAGyFAAAMAcAAE3gaWxQNeI/ek+v6eOJ4j8AAAA/6wAAAAAAAAABsxQAADAHAABN4GlsUDXiP7ncY2V1nOI/AAAAP+sAAAAAAAAAAbQUAAAwBwAATeBpbFA14j/2aRjhBq/iPwAAAD/rAAAAAAAAAAG1FAAAMAcAAE3gaWxQNeI/coSB2CnU4j8AAAA/+gAAAAAAAAABthQAADAHAABN4GlsUDXiP7ARNlS75uI/AAAAP/oAAAAAAAAAAbcUAAAwBwAATeBpbFA14j/rnurPTPniPwAAAD8KAQAAAAAAAAG4FAAAMAcAADiWmFxpLOI/KiyfS94L4z8AAAA/CgEAAAAAAAABuRQAADAHAAAjTMdMgiPiP6ZGCEMBMeM/AAAAPxoBAAAAAAAAAboUAAAwBwAADgL2PJsa4j+mRghDATHjPwAAAD8aAQAAAAAAAAG7FAAAMAcAAONtUx3NCOI/49O8vpJD4z8AAAA/KQEAAAAAAAABvBQAADAHAADOI4IN5v/hP+PTvL6SQ+M/AAAAPykBAAAAAAAAAb0UAAAwBwAAuNmw/f724T8hYXE6JFbjPwAAAD85AQAAAAAAAAG+FAAAMAcAAI1FDt4w5eE/IWFxOiRW4z8AAAA/OQEAAAAAAAABvxQAADAHAAB5+zzOSdzhPyFhcTokVuM/AAAAP0kBAAAAAAAAAcAUAAAwBwAAY7FrvmLT4T/j07y+kkPjPwAAAD9JAQAAAAAAAAHBFAAAMAcAADgdyZ6UweE/49O8vpJD4z8AAAA/SQEAAAAAAAABwhQAADAHAAAj0/eOrbjhP6ZGCEMBMeM/AAAAP10BAAAAAAAAAcMUAAAwBwAADYkmf8av4T9nuVPHbx7jPwAAAD9dAQAAAAAAAAHEFAAAMAcAAPg+VW/fpuE/657qz0z54j8AAAA/bQEAAAAAAAABxRQAADAHAADi9INf+J3hP7ARNlS75uI/AAAAP20BAAAAAAAAAcYUAAAwBwAA4vSDX/id4T8098xcmMHiPwAAAD9tAQAAAAAAAAHHFAAAMAcAAOL0g1/4neE/9mkY4Qav4j8AAAA/fAEAAAAAAAAByBQAADAHAADi9INf+J3hP3pPr+njieI/AAAAP3wBAAAAAAAAAckUAAAwBwAAI9P3jq244T8eYf02qTvhPwAAAD8AAAAAAAAAAAHKFAAAMAcAAE5nmq57yuE/HmH9Nqk74T8AAAA/AAAAAAAAAAAByxQAADAHAAB5+zzOSdzhP+DTSLsXKeE/AAAAPwAAAAAAAAAAAcwUAAAwBwAAjUUO3jDl4T/g00i7FynhPwAAAD8AAAAAAAAAAAHNFAAAMAcAALjZsP3+9uE/4NNIuxcp4T8AAAA/EAAAAAAAAAABzhQAADAHAADOI4IN5v/hP+DTSLsXKeE/AAAAPxAAAAAAAAAAAc8UAAAwBwAA+LckLbQR4j/g00i7FynhPwAAAD8gAAAAAAAAAAHQFAAAMAcAACNMx0yCI+I/o0aUP4YW4T8AAAA/IAAAAAAAAAAB0RQAADAHAAA4lphcaSziP6NGlD+GFuE/AAAAPy8AAAAAAAAAAdIUAAAwBwAAYyo7fDc+4j+jRpQ/hhbhPwAAAD8vAAAAAAAAAAHTFAAAMAcAAI6+3ZsFUOI/ZLnfw/QD4T8AAAA/LwAAAAAAAAAB1BQAADAHAACjCK+r7FjiP2S538P0A+E/AAAAPz8AAAAAAAAAAdUUAAAwBwAAuVKAu9Nh4j9kud/D9APhPwAAAD8/AAAAAAAAAAHWFAAAMAcAAOTmItuhc+I/ZLnfw/QD4T8AAAA/TwAAAAAAAAAB1xQAADAHAAD4MPTqiHziP2S538P0A+E/AAAAP08AAAAAAAAAAdgUAAAwBwAADnvF+m+F4j9kud/D9APhPwAAAD9eAAAAAAAAAAHZFAAAMAcAACPFlgpXjuI/ZLnfw/QD4T8AAAA/XgAAAAAAAAAB2hQAADAHAAAjxZYKV47iP6NGlD+GFuE/AAAAP30AAAAAAAAAAdsUAAAwBwAAee3bSfOx4j+ae2YuzGDhPwAAAD8AAAAAAAAAAAHcFAAAMAcAAHnt20nzseI/FpbPJe+F4T8AAAA/EAAAAAAAAAAB3RQAADAHAAB57dtJ87HiP1UjhKGAmOE/AAAAPxAAAAAAAAAAAd4UAAAwBwAAee3bSfOx4j+SsDgdEqvhPwAAAD8QAAAAAAAAAAHfFAAAMAcAAHnt20nzseI/DsuhFDXQ4T8AAAA/HwAAAAAAAAAB4BQAADAHAAB57dtJ87HiP0xYVpDG4uE/AAAAPx8AAAAAAAAAAeEUAAAwBwAAee3bSfOx4j/Icr+H6QfiPwAAAD8vAAAAAAAAAAHiFAAAMAcAAHnt20nzseI/RI0ofwwt4j8AAAA/LwAAAAAAAAAB4xQAADAHAAB57dtJ87HiP8CnkXYvUuI/AAAAPz4AAAAAAAAAAeQUAAAwBwAAee3bSfOx4j/+NEbywGTiPwAAAD8+AAAAAAAAAAHlFAAAMAcAAHnt20nzseI/ek+v6eOJ4j8AAAA/PgAAAAAAAAAB5hQAADAHAAB57dtJ87HiP/ZpGOEGr+I/AAAAP04AAAAAAAAAAecUAAAwBwAAee3bSfOx4j9yhIHYKdTiPwAAAD9OAAAAAAAAAAHoFAAAMAcAAGSjCjoMqeI/657qz0z54j8AAAA/XgAAAAAAAAAB6RQAADAHAABkowo6DKniPyosn0veC+M/AAAAP14AAAAAAAAAAeoUAAAwBwAAZKMKOgyp4j9nuVPHbx7jPwAAAD9tAAAAAAAAAAHrFAAAMAcAAGSjCjoMqeI/49O8vpJD4z8AAAA/bQAAAAAAAAAB7BQAADAHAACPsHwXryXjPw7LoRQ10OE/AAAAPwAAAAAAAAAAAe0UAAAwBwAAZBza9+AT4z9MWFaQxuLhPwAAAD8QAAAAAAAAAAHuFAAAMAcAAE/SCOj5CuM/iuUKDFj14T8AAAA/EAAAAAAAAAAB7xQAADAHAAA6iDfYEgLjP8hyv4fpB+I/AAAAPyAAAAAAAAAAAfAUAAAwBwAAD/SUuETw4j8HAHQDexriPwAAAD8gAAAAAAAAAAHxFAAAMAcAAPmpw6hd5+I/BwB0A3sa4j8AAAA/LwAAAAAAAAAB8hQAADAHAADOFSGJj9XiP0SNKH8MLeI/AAAAPy8AAAAAAAAAAfMUAAAwBwAAuctPeajM4j+CGt36nT/iPwAAAD8/AAAAAAAAAAH0FAAAMAcAAKOBfmnBw+I/wKeRdi9S4j8AAAA/PwAAAAAAAAAB9RQAADAHAAB57dtJ87HiP/40RvLAZOI/AAAAP08AAAAAAAAAAfYUAAAwBwAAjzetWdq64j/+NEbywGTiPwAAAD9zAAAAAAAAAAH3FAAAMAcAAKOBfmnBw+I//jRG8sBk4j8AAAA/gwAAAAAAAAAB+BQAADAHAAC5y095qMziP/40RvLAZOI/AAAAP4MAAAAAAAAAAfkUAAAwBwAA5F/ymHbe4j/+NEbywGTiPwAAAD+DAAAAAAAAAAH6FAAAMAcAAPmpw6hd5+I//jRG8sBk4j8AAAA/kwAAAAAAAAAB+xQAADAHAAAP9JS4RPDiPzzC+m1Sd+I/AAAAP5MAAAAAAAAAAfwUAAAwBwAAJD5myCv54j88wvptUnfiPwAAAD+iAAAAAAAAAAH9FAAAMAcAAE/SCOj5CuM/ek+v6eOJ4j8AAAA/sgAAAAAAAAAB/hQAADAHAABkHNr34BPjPzT3zFyYweI/AAAAP7IAAAAAAAAAAf8UAAAwBwAAZBza9+AT4z9yhIHYKdTiPwAAAD/CAAAAAAAAAAEAFQAAMAcAAGQc2vfgE+M/sBE2VLvm4j8AAAA/wgAAAAAAAAABARUAADAHAABkHNr34BPjP+ue6s9M+eI/AAAAP9EAAAAAAAAAAQIVAAAwBwAAZBza9+AT4z9nuVPHbx7jPwAAAD/RAAAAAAAAAAEDFQAAMAcAAGQc2vfgE+M/pkYIQwEx4z8AAAA/4QAAAAAAAAABBBUAADAHAABkHNr34BPjP+PTvL6SQ+M/AAAAP+EAAAAAAAAAAQUVAAAwBwAAT9II6PkK4z8hYXE6JFbjPwAAAD/hAAAAAAAAAAEGFQAAMAcAAE/SCOj5CuM/nXvaMUd74z8AAAA/8AAAAAAAAAABBxUAADAHAAA6iDfYEgLjP5172jFHe+M/AAAAPxABAAAAAAAAAQgVAAAwBwAAu73u9FGi4z8Oy6EUNdDhPwAAAD8AAAAAAAAAAAEJFQAAMAcAAM8HwAQ5q+M/TFhWkMbi4T8AAAA/AAAAAAAAAAABChUAADAHAAD6m2IkB73jP8hyv4fpB+I/AAAAPxAAAAAAAAAAAQsVAAAwBwAAJTAFRNXO4z9EjSh/DC3iPwAAAD8tAAAAAAAAAAEMFQAAMAcAACUwBUTVzuM/ghrd+p0/4j8AAAA/LQAAAAAAAAABDRUAADAHAAA6etZTvNfjP/40RvLAZOI/AAAAPy0AAAAAAAAAAQ4VAAAwBwAAUMSnY6Pg4z88wvptUnfiPwAAAD89AAAAAAAAAAEPFQAAMAcAAGUOeXOK6eM/udxjZXWc4j8AAAA/PQAAAAAAAAABEBUAADAHAABlDnlziunjP/ZpGOEGr+I/AAAAP00AAAAAAAAAAREVAAAwBwAAelhKg3Hy4z8098xcmMHiPwAAAD9NAAAAAAAAAAESFQAAMAcAAHpYSoNx8uM/sBE2VLvm4j8AAAA/XAAAAAAAAAABExUAADAHAAB6WEqDcfLjP+ue6s9M+eI/AAAAP1wAAAAAAAAAARQVAAAwBwAAelhKg3Hy4z9nuVPHbx7jPwAAAD9cAAAAAAAAAAEVFQAAMAcAAGUOeXOK6eM/pkYIQwEx4z8AAAA/bAAAAAAAAAABFhUAADAHAABlDnlziunjP+PTvL6SQ+M/AAAAP2wAAAAAAAAAARcVAAAwBwAAOnrWU7zX4z9g7iW2tWjjPwAAAD98AAAAAAAAAAEYFQAAMAcAAA/mMzTuxeM/3AiPrdiN4z8AAAA/iwAAAAAAAAABGRUAADAHAAD6m2IkB73jPxmWQylqoOM/AAAAP4sAAAAAAAAAARoVAAAwBwAA5FGRFCC04z8ZlkMpaqDjPwAAAD+bAAAAAAAAAAEbFQAAMAcAAM8HwAQ5q+M/GZZDKWqg4z8AAAA/mwAAAAAAAAABHBUAADAHAAC7ve70UaLjP1gj+KT7suM/AAAAP6oAAAAAAAAAAR0VAAAwBwAApXMd5WqZ4z8ZlkMpaqDjPwAAAD+qAAAAAAAAAAEeFQAAMAcAAJApTNWDkOM/GZZDKWqg4z8AAAA/qgAAAAAAAAABHxUAADAHAAB633rFnIfjP9wIj63YjeM/AAAAP7oAAAAAAAAAASAVAAAwBwAAT0vYpc514z+de9oxR3vjPwAAAD/KAAAAAAAAAAEhFQAAMAcAAE9L2KXOdeM/IWFxOiRW4z8AAAA/ygAAAAAAAAABIhUAADAHAABPS9ilznXjP+PTvL6SQ+M/AAAAP9kAAAAAAAAAASMVAAAwBwAAD21kdhlb4z/Icr+H6QfiPwAAAD8AAAAAAAAAAAEkFQAAMAcAACS3NYYAZOM/iuUKDFj14T8AAAA/AAAAAAAAAAABJRUAADAHAABPS9ilznXjP4rlCgxY9eE/AAAAPxAAAAAAAAAAASYVAAAwBwAAZZWptbV+4z9MWFaQxuLhPwAAAD8QAAAAAAAAAAEnFQAAMAcAAJApTNWDkOM/TFhWkMbi4T8AAAA/HwAAAAAAAAABKBUAADAHAADPB8AEOavjP0xYVpDG4uE/AAAAPx8AAAAAAAAAASkVAAAwBwAA+ptiJAe94z8Oy6EUNdDhPwAAAD8vAAAAAAAAAAEqFQAAMAcAACUwBUTVzuM/DsuhFDXQ4T8AAAA/LwAAAAAAAAABKxUAADAHAABlDnlziunjP9A97ZijveE/AAAAPy8AAAAAAAAAASwVAAAwBwAApezsoj8E5D/QPe2Yo73hPwAAAD8/AAAAAAAAAAEtFQAAMAcAAOXKYNL0HuQ/0D3tmKO94T8AAAA/PwAAAAAAAAABLhUAADAHAAAQXwPywjDkP9A97ZijveE/AAAAP04AAAAAAAAAAS8VAAAwBwAAUD13IXhL5D/QPe2Yo73hPwAAAD9OAAAAAAAAAAEwFQAAMAcAAHvRGUFGXeQ/0D3tmKO94T8AAAA/XgAAAAAAAAABMRUAADAHAAC7r41w+3fkP9A97ZijveE/AAAAP14AAAAAAAAAATIVAAAwBwAA0PlegOKA5D/QPe2Yo73hPwAAAD9eAAAAAAAAAAEzFQAAMAcAAPqNAaCwkuQ/krA4HRKr4T8AAAA/bgAAAAAAAAABNBUAADAHAACVTjNhExe4P7JG8En3Zec/AAAAPwAAAAAAAAAAATUVAAAwBwAAQJ+930teuD9zuTvOZVPnPwAAAD8AAAAAAAAAAAE2FQAAMAcAAJZA0ty87Lg/c7k7zmVT5z8AAAA/DwAAAAAAAAABNxUAADAHAABCkVxb9TO5P3O5O85lU+c/AAAAPx8AAAAAAAAAATgVAAAwBwAA7eHm2S17uT9zuTvOZVPnPwAAAD8fAAAAAAAAAAE5FQAAMAcAAJgycVhmwrk/NiyHUtRA5z8AAAA/HwAAAAAAAAABOhUAADAHAABDg/vWngm6P3O5O85lU+c/AAAAPy4AAAAAAAAAATsVAAAwBwAA7dOFVddQuj9zuTvOZVPnPwAAAD8uAAAAAAAAAAE8FQAAMAcAAJgkENQPmLo/c7k7zmVT5z8AAAA/PgAAAAAAAAABPRUAADAHAADuxSTRgCa7P7JG8En3Zec/AAAAPz4AAAAAAAAAAT4VAAAwBwAA7sUk0YAmuz/v06TFiHjnPwAAAD9OAAAAAAAAAAE/FQAAMAcAAO7FJNGAJrs/bO4Nvaud5z8AAAA/XQAAAAAAAAABQBUAADAHAABDdZpSSN+6P+gId7TOwuc/AAAAP20AAAAAAAAAAUEVAAAwBwAAmCQQ1A+Yuj8lliswYNXnPwAAAD9tAAAAAAAAAAFCFQAAMAcAAJgkENQPmLo/ZCPgq/Hn5z8AAAA/fQAAAAAAAAABQxUAADAHAABDg/vWngm6P989SaMUDeg/AAAAP4wAAAAAAAAAAUQVAAAwBwAA7eHm2S17uT8ey/0eph/oPwAAAD+cAAAAAAAAAAFFFQAAMAcAAEKRXFv1M7k/W1iymjcy6D8AAAA/qwAAAAAAAAABRhUAADAHAADt4ebZLXu5P5rlZhbJROg/AAAAP8sAAAAAAAAAAUcVAAAwBwAAQ4P71p4Juj/XchuSWlfoPwAAAD/LAAAAAAAAAAFIFQAAMAcAAO3ThVXXULo/13IbklpX6D8AAAA/2gAAAAAAAAABSRUAADAHAACYJBDUD5i6PxYA0A3saeg/AAAAP9oAAAAAAAAAAUoVAAAwBwAA7sUk0YAmuz8WANAN7GnoPwAAAD/qAAAAAAAAAAFLFQAAMAcAAERnOc7xtLs/U42EiX186D8AAAA/6gAAAAAAAAABTBUAADAHAADvt8NMKvy7P5EaOQUPj+g/AAAAPwkBAAAAAAAAAU0VAAAwBwAAmghOy2JDvD/Qp+2AoKHoPwAAAD8JAQAAAAAAAAFOFQAAMAcAAJoITstiQ7w/TMJWeMPG6D8AAAA/GQEAAAAAAAABTxUAADAHAADvt8NMKvy7P4lPC/RU2eg/AAAAPygBAAAAAAAAAVAVAAAwBwAARGc5zvG0uz+JTwv0VNnoPwAAAD8oAQAAAAAAAAFRFQAAMAcAAJkWr0+5bbs/yNy/b+br6D8AAAA/OAEAAAAAAAABUhUAADAHAABDdZpSSN+6P8jcv2/m6+g/AAAAPzgBAAAAAAAAAVMVAAAwBwAAmCQQ1A+Yuj/I3L9v5uvoPwAAAD9IAQAAAAAAAAFUFQAAMAcAAEOD+9aeCbo/yNy/b+br6D8AAAA/SAEAAAAAAAABVRUAADAHAACYMnFYZsK5P8jcv2/m6+g/AAAAP0gBAAAAAAAAAVYVAAAwBwAAQpFcW/UzuT/I3L9v5uvoPwAAAD9XAQAAAAAAAAFXFQAAMAcAAJZA0ty87Lg/yNy/b+br6D8AAAA/VwEAAAAAAAABWBUAADAHAABAn73fS164P8jcv2/m6+g/AAAAP2cBAAAAAAAAAVkVAAAwBwAAlU4zYRMXuD+JTwv0VNnoPwAAAD9nAQAAAAAAAAFaFQAAMAcAAD+tHmSiiLc/TMJWeMPG6D8AAAA/dwEAAAAAAAABWxUAADAHAACUXJTlaUG3P5EaOQUPj+g/AAAAP4YBAAAAAAAAAVwVAAAwBwAA7eHm2S17uT+LGsUBlHTmPwAAAD8AAAAAAAAAAAFdFQAAMAcAAOvvR16Epbg/ixrFAZR05j8AAAA/AAAAAAAAAAABXhUAADAHAABAn73fS164P4saxQGUdOY/AAAAPw8AAAAAAAAAAV8VAAAwBwAA6v2o4trPtz/Jp3l9JYfmPwAAAD8PAAAAAAAAAAFgFQAAMAcAAJRclOVpQbc/CDUu+baZ5j8AAAA/DwAAAAAAAAABYRUAADAHAAA/u3/o+LK2P0XC4nRIrOY/AAAAPx8AAAAAAAAAAWIVAAAwBwAAlGr1acBrtj/B3Etsa9HmPwAAAD8fAAAAAAAAAAFjFQAAMAcAAD7J4GxP3bU/Pfe0Y4725j8AAAA/LwAAAAAAAAABZBUAADAHAACTeFbuFpa1P7oRHluxG+c/AAAAPy8AAAAAAAAAAWUVAAAwBwAAPddB8aUHtT9zuTvOZVPnPwAAAD8+AAAAAAAAAAFmFQAAMAcAAJKGt3JtwLQ/79OkxYh45z8AAAA/PgAAAAAAAAABZxUAADAHAACShrdybcC0P6l7wjg9sOc/AAAAPz4AAAAAAAAAAWgVAAAwBwAA5zUt9DR5tD9kI+Cr8efnPwAAAD9OAAAAAAAAAAFpFQAAMAcAAOc1LfQ0ebQ/3z1JoxQN6D8AAAA/TgAAAAAAAAABahUAADAHAACShrdybcC0P5rlZhbJROg/AAAAP14AAAAAAAAAAWsVAAAwBwAAkoa3cm3AtD9TjYSJfXzoPwAAAD9eAAAAAAAAAAFsFQAAMAcAAD3XQfGlB7U/0KftgKCh6D8AAAA/bQAAAAAAAAABbRUAADAHAADoJ8xv3k61P0zCVnjDxug/AAAAP20AAAAAAAAAAW4VAAAwBwAAPsngbE/dtT/I3L9v5uvoPwAAAD9tAAAAAAAAAAFvFQAAMAcAAJRq9WnAa7Y/Q/coZwkR6T8AAAA/fQAAAAAAAAABcBUAADAHAADpCwpnMfq2P4KE3eKaI+k/AAAAP30AAAAAAAAAAXEVAAAwBwAAP60eZKKItz+/EZJeLDbpPwAAAD+MAAAAAAAAAAFyFQAAMAcAAECfvd9LXrg//p5G2r1I6T8AAAA/jAAAAAAAAAABcxUAADAHAABCkVxb9TO5Pzss+1VPW+k/AAAAP5wAAAAAAAAAAXQVAAAwBwAAmDJxWGbCuT87LPtVT1vpPwAAAD+cAAAAAAAAAAF1FQAAMAcAAJgkENQPmLo/Oyz7VU9b6T8AAAA/nAAAAAAAAAABdhUAADAHAACZFq9PuW27P/6eRtq9SOk/AAAAP6wAAAAAAAAAAXcVAAAwBwAAmghOy2JDvD+/EZJeLDbpPwAAAD+sAAAAAAAAAAF4FQAAMAcAAPCpYsjT0bw/goTd4poj6T8AAAA/uwAAAAAAAAABeRUAADAHAADwmwFEfae9PwVqdOt3/ug/AAAAP7sAAAAAAAAAAXoVAAAwBwAARj0WQe41vj+JTwv0VNnoPwAAAD+7AAAAAAAAAAF7FQAAMAcAAJzeKj5fxL4/DTWi/DG06D8AAAA/ywAAAAAAAAABfBUAADAHAABIL7W8lwu/P5EaOQUPj+g/AAAAP8sAAAAAAAAAAX0VAAAwBwAA8n8/O9BSvz/XchuSWlfoPwAAAD/bAAAAAAAAAAF+FQAAMAcAAJ7QybkImr8/Hsv9HqYf6D8AAAA/2wAAAAAAAAABfxUAADAHAACe0Mm5CJq/P2Qj4Kvx5+c/AAAAP+oAAAAAAAAAAYAVAAAwBwAAntDJuQiavz+pe8I4PbDnPwAAAD/qAAAAAAAAAAGBFQAAMAcAAPJ/PzvQUr8/LWFZQRqL5z8AAAA/6gAAAAAAAAABghUAADAHAABIL7W8lwu/P3O5O85lU+c/AAAAP/oAAAAAAAAAAYMVAAAwBwAA8o2gvyZ9vj/3ntLWQi7nPwAAAD/6AAAAAAAAAAGEFQAAMAcAAJvsi8K17r0/e4Rp3x8J5z8AAAA/CQEAAAAAAAABhRUAADAHAACb+uxGDBm9PwBqAOj84+Y/AAAAPwkBAAAAAAAAAYYVAAAwBwAAmghOy2JDvD/B3Etsa9HmPwAAAD8ZAQAAAAAAAAGHFQAAMAcAAJkWr0+5bbs/hE+X8Nm+5j8AAAA/GQEAAAAAAAABiBUAADAHAACYJBDUD5i6P0XC4nRIrOY/AAAAPxkBAAAAAAAAAYkVAAAwBwAA7eHm2S17uT9FwuJ0SKzmPwAAAD8pAQAAAAAAAAGKFQAAMAcAAOvvR16Epbg/CDUu+baZ5j8AAAA/KQEAAAAAAAABixUAADAHAADq/aji2s+3Pwg1Lvm2meY/AAAAPzgBAAAAAAAAAYwVAAAwBwAAAkKuF2WTkz+ET5fw2b7mPwAAAD8AAAAAAAAAAAGNFQAAMAcAAKq8WyOhWZE/hE+X8Nm+5j8AAAA/AAAAAAAAAAABjhUAADAHAACnbhJeuj+OP8HcS2xr0eY/AAAAPxAAAAAAAAAAAY8VAAAwBwAAT+m/afYFjD8997RjjvbmPwAAAD8fAAAAAAAAAAGQFQAAMAcAAPVjbXUyzIk/e4Rp3x8J5z8AAAA/HwAAAAAAAAABkRUAADAHAACf3hqBbpKHP/ee0tZCLuc/AAAAPy8AAAAAAAAAAZIVAAAwBwAAR1nIjKpYhT82LIdS1EDnPwAAAD8vAAAAAAAAAAGTFQAAMAcAAO/TdZjmHoM/skbwSfdl5z8AAAA/PwAAAAAAAAABlBUAADAHAADv03WY5h6DPy1hWUEai+c/AAAAPz8AAAAAAAAAAZUVAAAwBwAAl04jpCLlgD+pe8I4PbDnPwAAAD8/AAAAAAAAAAGWFQAAMAcAAJdOI6Qi5YA/JZYrMGDV5z8AAAA/TgAAAAAAAAABlxUAADAHAACXTiOkIuWAP2Qj4Kvx5+c/AAAAP04AAAAAAAAAAZgVAAAwBwAAl04jpCLlgD/fPUmjFA3oPwAAAD9eAAAAAAAAAAGZFQAAMAcAAJdOI6Qi5YA/Hsv9HqYf6D8AAAA/XgAAAAAAAAABmhUAADAHAADv03WY5h6DP1tYspo3Mug/AAAAP14AAAAAAAAAAZsVAAAwBwAA79N1mOYegz+a5WYWyUToPwAAAD9uAAAAAAAAAAGcFQAAMAcAAJ/eGoFukoc/13IbklpX6D8AAAA/fQAAAAAAAAABnRUAADAHAABP6b9p9gWMP9dyG5JaV+g/AAAAP40AAAAAAAAAAZ4VAAAwBwAAp24SXro/jj/XchuSWlfoPwAAAD+NAAAAAAAAAAGfFQAAMAcAAP55Mim/PJA/muVmFslE6D8AAAA/jQAAAAAAAAABoBUAADAHAACqvFsjoVmRP1tYspo3Mug/AAAAP5wAAAAAAAAAAaEVAAAwBwAAAkKuF2WTkz8ey/0eph/oPwAAAD+cAAAAAAAAAAGiFQAAMAcAAK6E1xFHsJQ/3z1JoxQN6D8AAAA/rAAAAAAAAAABoxUAADAHAACuhNcRR7CUP2Qj4Kvx5+c/AAAAP6wAAAAAAAAAAaQVAAAwBwAAWscADCnNlT/oCHe0zsLnPwAAAD+8AAAAAAAAAAGlFQAAMAcAAAYKKgYL6pY/qXvCOD2w5z8AAAA/vAAAAAAAAAABphUAADAHAAAGCioGC+qWPy1hWUEai+c/AAAAP7wAAAAAAAAAAacVAAAwBwAABgoqBgvqlj+yRvBJ92XnPwAAAD/LAAAAAAAAAAGoFQAAMAcAALBMUwDtBpg/c7k7zmVT5z8AAAA/ywAAAAAAAAABqRUAADAHAAAGCioGC+qWP/ee0tZCLuc/AAAAP9sAAAAAAAAAAaoVAAAwBwAABgoqBgvqlj+6ER5bsRvnPwAAAD/bAAAAAAAAAAGrFQAAMAcAAAYKKgYL6pY/e4Rp3x8J5z8AAAA/6wAAAAAAAAABrBUAADAHAACuhNcRR7CUPwBqAOj84+Y/AAAAP+sAAAAAAAAAAa0VAAAwBwAAVv+EHYN2kj8AagDo/OPmPwAAAD/6AAAAAAAAAAGuFQAAMAcAAKq8WyOhWZE/AGoA6Pzj5j8AAAA/CgEAAAAAAAABrxUAADAHAAD+eTIpvzyQP8HcS2xr0eY/AAAAPxkBAAAAAAAAAbAVAAAwBwAAp24SXro/jj/B3Etsa9HmPwAAAD8ZAQAAAAAAAAGxFQAAMAcAAFyPfPrOI5k/0nKnjt885j8AAAA/AAAAAAAAAAABshUAADAHAABcj3z6ziOZP02NEIYCYuY/AAAAPw8AAAAAAAAAAbMVAAAwBwAAsExTAO0GmD+LGsUBlHTmPwAAAD8PAAAAAAAAAAG0FQAAMAcAALBMUwDtBpg/yad5fSWH5j8AAAA/HwAAAAAAAAABtRUAADAHAABcj3z6ziOZPwg1Lvm2meY/AAAAPz4AAAAAAAAAAbYVAAAwBwAACNKl9LBAmj8INS75tpnmPwAAAD9OAAAAAAAAAAG3FQAAMAcAAGJX+Oh0epw/ixrFAZR05j8AAAA/XQAAAAAAAAABuBUAADAHAABiV/jodHqcP02NEIYCYuY/AAAAP30AAAAAAAAAAbkVAAAwBwAAYlf46HR6nD8PAFwKcU/mPwAAAD+MAAAAAAAAAAG6FQAAMAcAALYUz+6SXZs/DwBcCnFP5j8AAAA/rAAAAAAAAAABuxUAADAHAAAMlQxgUSKiPw8AXApxT+Y/AAAAPwAAAAAAAAAAAbwVAAAwBwAAtfP3YuCToT9NjRCGAmLmPwAAAD8AAAAAAAAAAAG9FQAAMAcAALXz92Lgk6E/ixrFAZR05j8AAAA/DwAAAAAAAAABvhUAADAHAABfUuNlbwWhP8mneX0lh+Y/AAAAPx8AAAAAAAAAAb8VAAAwBwAACLHOaP52oD8INS75tpnmPwAAAD8fAAAAAAAAAAHAFQAAMAcAAGQfdNca0Z8/hE+X8Nm+5j8AAAA/LwAAAAAAAAABwRUAADAHAAC43ErdOLSePwBqAOj84+Y/AAAAPy8AAAAAAAAAAcIVAAAwBwAADpoh41aXnT97hGnfHwnnPwAAAD8+AAAAAAAAAAHDFQAAMAcAAGJX+Oh0epw/957S1kIu5z8AAAA/PgAAAAAAAAABxBUAADAHAABiV/jodHqcP3O5O85lU+c/AAAAP04AAAAAAAAAAcUVAAAwBwAAthTP7pJdmz/v06TFiHjnPwAAAD9OAAAAAAAAAAHGFQAAMAcAALYUz+6SXZs/bO4Nvaud5z8AAAA/TgAAAAAAAAABxxUAADAHAAAI0qX0sECaP+gId7TOwuc/AAAAP14AAAAAAAAAAcgVAAAwBwAACNKl9LBAmj9kI+Cr8efnPwAAAD9eAAAAAAAAAAHJFQAAMAcAALYUz+6SXZs/obCUJ4P65z8AAAA/bQAAAAAAAAAByhUAADAHAAC2FM/ukl2bP989SaMUDeg/AAAAP20AAAAAAAAAAcsVAAAwBwAAYlf46HR6nD9bWLKaNzLoPwAAAD99AAAAAAAAAAHMFQAAMAcAAA6aIeNWl50/W1iymjcy6D8AAAA/jAAAAAAAAAABzRUAADAHAABkH3TXGtGfP1tYspo3Mug/AAAAP5wAAAAAAAAAAc4VAAAwBwAAX1LjZW8FoT8ey/0eph/oPwAAAD+sAAAAAAAAAAHPFQAAMAcAALXz92Lgk6E/obCUJ4P65z8AAAA/rAAAAAAAAAAB0BUAADAHAAAMlQxgUSKiP2Qj4Kvx5+c/AAAAP7sAAAAAAAAAAdEVAAAwBwAADHlKV6TNoz82LIdS1EDnPwAAAD8AAAAAAAAAAAHSFQAAMAcAAGIaX1QVXKQ/NiyHUtRA5z8AAAA/AAAAAAAAAAAB0xUAADAHAAAOXYhO93ilPzYsh1LUQOc/AAAAPw8AAAAAAAAAAdQVAAAwBwAAZP6cS2gHpj/3ntLWQi7nPwAAAD8fAAAAAAAAAAHVFQAAMAcAALqfsUjZlaY/uhEeW7Eb5z8AAAA/LwAAAAAAAAAB1hUAADAHAAARQcZFSiSnP3uEad8fCec/AAAAPy8AAAAAAAAAAdcVAAAwBwAAZ+LaQruypz97hGnfHwnnPwAAAD8+AAAAAAAAAAHYFQAAMAcAABMlBD2dz6g/TY0QhgJi5j8AAAA/AAAAAAAAAAAB2RUAADAHAABmxhg6Dl6pPw8AXApxT+Y/AAAAPwAAAAAAAAAAAdoVAAAwBwAAEglCNPB6qj/ScqeO3zzmPwAAAD9OAAAAAAAAAAHbFQAAMAcAAGmqVjFhCas/0nKnjt885j8AAAA/TgAAAAAAAAAB3BUAADAHAAAV7X8rQyasP5Pl8hJOKuY/AAAAP14AAAAAAAAAAd0VAAAwBwAAa46UKLS0rD+T5fISTirmPwAAAD9tAAAAAAAAAAHeFQAAMAcAABfRvSKW0a0/0nKnjt885j8AAAA/fQAAAAAAAAAB3xUAADAHAAAX0b0iltGtPw8AXApxT+Y/AAAAP4wAAAAAAAAAAeAVAAAwBwAAF9G9IpbRrT9NjRCGAmLmPwAAAD+cAAAAAAAAAAHhFQAAMAcAABfRvSKW0a0/ixrFAZR05j8AAAA/nAAAAAAAAAAB4hUAADAHAADBL6klJUOtPwg1Lvm2meY/AAAAP6wAAAAAAAAAAeMVAAAwBwAAFe1/K0MmrD+ET5fw2b7mPwAAAD+7AAAAAAAAAAHkFQAAMAcAAL9Lay7Sl6s/wdxLbGvR5j8AAAA/ywAAAAAAAAAB5RUAADAHAAASCUI08HqqPwBqAOj84+Y/AAAAP9sAAAAAAAAAAeYVAAAwBwAAv0trLtKXqz8997RjjvbmPwAAAD8ZAQAAAAAAAAHnFQAAMAcAAGuOlCi0tKw/AGoA6Pzj5j8AAAA/KQEAAAAAAAAB6BUAADAHAAAX0b0iltGtPwBqAOj84+Y/AAAAPzgBAAAAAAAAAekVAAAwBwAAb3LSHwdgrj8AagDo/OPmPwAAAD9IAQAAAAAAAAHqFQAAMAcAAMUT5xx47q4/Pfe0Y4725j8AAAA/SAEAAAAAAAAB6xUAADAHAAAZtfsZ6XyvP3uEad8fCec/AAAAP1gBAAAAAAAAAewVAAAwBwAAGbX7Gel8rz/3ntLWQi7nPwAAAD9nAQAAAAAAAAHtFQAAMAcAABm1+xnpfK8/NiyHUtRA5z8AAAA/dwEAAAAAAAAB7hUAADAHAAAZtfsZ6XyvP3O5O85lU+c/AAAAP3cBAAAAAAAAAe8VAAAwBwAAGbX7Gel8rz+yRvBJ92XnPwAAAD93AQAAAAAAAAHwFQAAMAcAAMUT5xx47q4/79OkxYh45z8AAAA/hgEAAAAAAAAB8RUAADAHAABvctIfB2CuP2zuDb2rnec/AAAAP5YBAAAAAAAAAfIVAAAwBwAAF9G9IpbRrT+pe8I4PbDnPwAAAD+WAQAAAAAAAAHzFQAAMAcAAGuOlCi0tKw/JZYrMGDV5z8AAAA/pgEAAAAAAAAB9BUAADAHAAAV7X8rQyasP2Qj4Kvx5+c/AAAAP7UBAAAAAAAAAfUVAAAwBwAAaapWMWEJqz9kI+Cr8efnPwAAAD/FAQAAAAAAAAH2FQAAMAcAABIJQjTweqo/ZCPgq/Hn5z8AAAA/ygEAAAAAAAAB9xUAADAHAABmxhg6Dl6pPyWWKzBg1ec/AAAAP9oBAAAAAAAAAfgVAAAwBwAAEyUEPZ3PqD/oCHe0zsLnPwAAAD/pAQAAAAAAAAH5FQAAMAcAABMlBD2dz6g/qXvCOD2w5z8AAAA/+QEAAAAAAAAB+hUAADAHAACOvjuEx2mxPxfLiRsrBeY/AAAAPwAAAAAAAAAAAfsVAAAwBwAA422xBY8isT9WWD6XvBfmPwAAAD8AAAAAAAAAAAH8FQAAMAcAADgdJ4dW27A/k+XyEk4q5j8AAAA/EAAAAAAAAAAB/RUAADAHAACNzJwIHpSwP9Jyp47fPOY/AAAAPyAAAAAAAAAAAf4VAAAwBwAAjcycCB6UsD9NjRCGAmLmPwAAAD8/AAAAAAAAAAH/FQAAMAcAAOJ7EorlTLA/ixrFAZR05j8AAAA/TgAAAAAAAAABABYAADAHAACNzJwIHpSwP8mneX0lh+Y/AAAAP14AAAAAAAAAAQEWAAAwBwAAjcycCB6UsD9FwuJ0SKzmPwAAAD9uAAAAAAAAAAECFgAAMAcAAONtsQWPIrE/RcLidEis5j8AAAA/fQAAAAAAAAABAxYAADAHAACOvjuEx2mxP0XC4nRIrOY/AAAAP30AAAAAAAAAAQQWAAAwBwAA5F9QgTj4sT+ET5fw2b7mPwAAAD+NAAAAAAAAAAEFFgAAMAcAAI+w2v9wP7I/hE+X8Nm+5j8AAAA/nQAAAAAAAAABBhYAADAHAAA6AWV+qYayP8HcS2xr0eY/AAAAP6wAAAAAAAAAAQcWAAAwBwAA5VHv/OHNsj8AagDo/OPmPwAAAD+8AAAAAAAAAAEIFgAAMAcAAJCieXsaFbM/Pfe0Y4725j8AAAA/ywAAAAAAAAABCRYAADAHAACQonl7GhWzP3uEad8fCec/AAAAP9sAAAAAAAAAAQoWAAAwBwAAkKJ5exoVsz/3ntLWQi7nPwAAAD/bAAAAAAAAAAELFgAAMAcAAJCieXsaFbM/c7k7zmVT5z8AAAA/6wAAAAAAAAABDBYAADAHAADlUe/84c2yP7JG8En3Zec/AAAAP/oAAAAAAAAAAQ0WAAAwBwAAOgFlfqmGsj8tYVlBGovnPwAAAD8KAQAAAAAAAAEOFgAAMAcAAI+w2v9wP7I/bO4Nvaud5z8AAAA/GgEAAAAAAAABDxYAADAHAADkX1CBOPixP6l7wjg9sOc/AAAAPykBAAAAAAAAARAWAAAwBwAAjr47hMdpsT/oCHe0zsLnPwAAAD85AQAAAAAAAAERFgAAMAcAAONtsQWPIrE/6Ah3tM7C5z8AAAA/OQEAAAAAAAABEhYAADAHAACNzJwIHpSwP6l7wjg9sOc/AAAAP0gBAAAAAAAAARMWAAAwBwAA4nsSiuVMsD8tYVlBGovnPwAAAD9YAQAAAAAAAAEUFgAAMAcAADcriAutBbA/79OkxYh45z8AAAA/aAEAAAAAAAABFRYAADAHAADjbbEFjyKxPxfLiRsrBeY/AAAAPwAAAAAAAAAAARYWAAAwBwAAjr47hMdpsT8Xy4kbKwXmPwAAAD8AAAAAAAAAAAEXFgAAMAcAADkPxgIAsbE/F8uJGysF5j8AAAA/HwAAAAAAAAABGBYAADAHAACPsNr/cD+yP9o91Z+Z8uU/AAAAPz8AAAAAAAAAARkWAAAwBwAA5VHv/OHNsj+bsCAkCODlPwAAAD8/AAAAAAAAAAEaFgAAMAcAAJCieXsaFbM/m7AgJAjg5T8AAAA/TgAAAAAAAAABGxYAADAHAAA78wP6UlyzP10jbKh2zeU/AAAAP14AAAAAAAAAARwWAAAwBwAA5kOOeIujsz8glrcs5brlPwAAAD9uAAAAAAAAAAEdFgAAMAcAAJCUGPfD6rM/IJa3LOW65T8AAAA/jQAAAAAAAAABHhYAADAHAACShrdybcC0P6tGfEZ8S+U/AAAAPwAAAAAAAAAAAR8WAAAwBwAAkoa3cm3AtD8oYeU9n3DlPwAAAD8AAAAAAAAAAAEgFgAAMAcAAOc1LfQ0ebQ/Ze6ZuTCD5T8AAAA/EAAAAAAAAAABIRYAADAHAADnNS30NHm0P+EIA7FTqOU/AAAAPx8AAAAAAAAAASIWAAAwBwAA5zUt9DR5tD8glrcs5brlPwAAAD8fAAAAAAAAAAEjFgAAMAcAAOc1LfQ0ebQ/XSNsqHbN5T8AAAA/LwAAAAAAAAABJBYAADAHAAA910HxpQe1P5uwICQI4OU/AAAAPz8AAAAAAAAAASUWAAAwBwAA6CfMb95OtT+bsCAkCODlPwAAAD9OAAAAAAAAAAEmFgAAMAcAAJN4Vu4WlrU/IJa3LOW65T8AAAA/bgAAAAAAAAABJxYAADAHAAA+yeBsT921P+EIA7FTqOU/AAAAP30AAAAAAAAAASgWAAAwBwAAPsngbE/dtT9l7pm5MIPlPwAAAD99AAAAAAAAAAEpFgAAMAcAAJN4Vu4WlrU/KGHlPZ9w5T8AAAA/jQAAAAAAAAABKhYAADAHAADoJ8xv3k61P+nTMMINXuU/AAAAP6wAAAAAAAAAASsWAAAwBwAAU6L/xlP5wz/v06TFiHjnPwAAAD8AAAAAAAAAAAEsFgAAMAcAAP15uoe31cM/c7k7zmVT5z8AAAA/HwAAAAAAAAABLRYAADAHAABSKTAJf47DP3O5O85lU+c/AAAAPx8AAAAAAAAAAS4WAAAwBwAA/QDryeJqwz+yRvBJ92XnPwAAAD8vAAAAAAAAAAEvFgAAMAcAAKfYpYpGR8M/skbwSfdl5z8AAAA/LwAAAAAAAAABMBYAADAHAAD8hxsMDgDDP7JG8En3Zec/AAAAPz4AAAAAAAAAATEWAAAwBwAAp1/WzHHcwj/v06TFiHjnPwAAAD8+AAAAAAAAAAEyFgAAMAcAAPwOTE45lcI/LWFZQRqL5z8AAAA/TgAAAAAAAAABMxYAADAHAABRvsHPAE7CP2zuDb2rnec/AAAAP04AAAAAAAAAATQWAAAwBwAA/JV8kGQqwj/oCHe0zsLnPwAAAD9OAAAAAAAAAAE1FgAAMAcAAKZtN1HIBsI/JZYrMGDV5z8AAAA/XgAAAAAAAAABNhYAADAHAABRRfIRLOPBP2Qj4Kvx5+c/AAAAP14AAAAAAAAAATcWAAAwBwAA+xyt0o+/wT/fPUmjFA3oPwAAAD9tAAAAAAAAAAE4FgAAMAcAAKb0Z5Pzm8E/Hsv9HqYf6D8AAAA/bQAAAAAAAAABORYAADAHAACm9GeT85vBP1tYspo3Mug/AAAAP30AAAAAAAAAAToWAAAwBwAApvRnk/ObwT+a5WYWyUToPwAAAD99AAAAAAAAAAE7FgAAMAcAAPscrdKPv8E/13IbklpX6D8AAAA/nAAAAAAAAAABPBYAADAHAABRRfIRLOPBP9dyG5JaV+g/AAAAP5wAAAAAAAAAAT0WAAAwBwAA/JV8kGQqwj/XchuSWlfoPwAAAD+cAAAAAAAAAAE+FgAAMAcAAFG+wc8ATsI/13IbklpX6D8AAAA/rAAAAAAAAAABPxYAADAHAACn5gYPnXHCP5rlZhbJROg/AAAAP6wAAAAAAAAAAUAWAAAwBwAAUjeRjdW4wj+a5WYWyUToPwAAAD+7AAAAAAAAAAFBFgAAMAcAAKdf1sxx3MI/W1iymjcy6D8AAAA/uwAAAAAAAAABQhYAADAHAABSsGBLqiPDP989SaMUDeg/AAAAP8sAAAAAAAAAAUMWAAAwBwAAp9ilikZHwz+hsJQng/rnPwAAAD/LAAAAAAAAAAFEFgAAMAcAAFIpMAl/jsM/ZCPgq/Hn5z8AAAA/ywAAAAAAAAABRRYAADAHAACoUXVIG7LDPyWWKzBg1ec/AAAAP9sAAAAAAAAAAUYWAAAwBwAA/Xm6h7fVwz/oCHe0zsLnPwAAAD/bAAAAAAAAAAFHFgAAMAcAAFOi/8ZT+cM/qXvCOD2w5z8AAAA/6gAAAAAAAAABSBYAADAHAAD+8olFjEDEP2zuDb2rnec/AAAAP/oAAAAAAAAAAUkWAAAwBwAAqMpEBvAcxD9s7g29q53nPwAAAD8pAQAAAAAAAAFKFgAAMAcAAFOi/8ZT+cM/bO4Nvaud5z8AAAA/KQEAAAAAAAABSxYAADAHAACoUXVIG7LDP6l7wjg9sOc/AAAAPykBAAAAAAAAAUwWAAAwBwAAUikwCX+Owz8lliswYNXnPwAAAD84AQAAAAAAAAFNFgAAMAcAAP0A68niasM/ZCPgq/Hn5z8AAAA/OAEAAAAAAAABThYAADAHAABSsGBLqiPDP989SaMUDeg/AAAAP0gBAAAAAAAAAU8WAAAwBwAA/IcbDA4Awz9bWLKaNzLoPwAAAD9IAQAAAAAAAAFQFgAAMAcAAFI3kY3VuMI/FgDQDexp6D8AAAA/SAEAAAAAAAABURYAADAHAAD8DkxOOZXCP5EaOQUPj+g/AAAAP1gBAAAAAAAAAVIWAAAwBwAAp+YGD51xwj9MwlZ4w8boPwAAAD9YAQAAAAAAAAFTFgAAMAcAAKfmBg+dccI/yNy/b+br6D8AAAA/ZwEAAAAAAAABVBYAADAHAABRvsHPAE7CP0P3KGcJEek/AAAAP2cBAAAAAAAAAVUWAAAwBwAAUb7BzwBOwj/+nkbavUjpPwAAAD93AQAAAAAAAAFWFgAAMAcAAFG+wc8ATsI/ermv0eBt6T8AAAA/dwEAAAAAAAABVxYAADAHAABRvsHPAE7CP/XTGMkDk+k/AAAAP3cBAAAAAAAAAVgWAAAwBwAAp+YGD51xwj9v7oHAJrjpPwAAAD+GAQAAAAAAAAFZFgAAMAcAAKfmBg+dccI/rHs2PLjK6T8AAAA/hgEAAAAAAAABWhYAADAHAAD8DkxOOZXCP+sI67dJ3ek/AAAAP6YBAAAAAAAAAVsWAAAwBwAAUjeRjdW4wj8plp8z2+/pPwAAAD+mAQAAAAAAAAFcFgAAMAcAAKdf1sxx3MI/ZyNUr2wC6j8AAAA/tgEAAAAAAAABXRYAADAHAAD8hxsMDgDDP6WwCCv+FOo/AAAAP7YBAAAAAAAAAV4WAAAwBwAAUrBgS6ojwz+lsAgr/hTqPwAAAD+2AQAAAAAAAAFfFgAAMAcAAP0A68niasM/pbAIK/4U6j8AAAA/xQEAAAAAAAABYBYAADAHAABSKTAJf47DP6WwCCv+FOo/AAAAP8UBAAAAAAAAAWEWAAAwBwAAqFF1SBuywz9nI1SvbALqPwAAAD/VAQAAAAAAAAFiFgAAMAcAAFOi/8ZT+cM/KZafM9vv6T8AAAA/1QEAAAAAAAABYxYAADAHAACoykQG8BzEP+sI67dJ3ek/AAAAP+UBAAAAAAAAAWQWAAAwBwAA/vKJRYxAxD+sezY8uMrpPwAAAD/lAQAAAAAAAAFlFgAAMAcAAFMbz4QoZMQ/NGHNRJWl6T8AAAA/5QEAAAAAAAABZhYAADAHAACpQxTExIfEP/XTGMkDk+k/AAAAP/QBAAAAAAAAAWcWAAAwBwAAVQ1uANI5xT+pe8I4PbDnPwAAAD8AAAAAAAAAAAFoFgAAMAcAAFWGPb6mpMU/bO4Nvaud5z8AAAA/EAAAAAAAAAABaRYAADAHAACrroL9QsjFP2zuDb2rnec/AAAAPxAAAAAAAAAAAWoWAAAwBwAAANfHPN/rxT9s7g29q53nPwAAAD8QAAAAAAAAAAFrFgAAMAcAAKknUrsXM8Y/LWFZQRqL5z8AAAA/IAAAAAAAAAABbBYAADAHAAD/T5f6s1bGPy1hWUEai+c/AAAAPyAAAAAAAAAAAW0WAAAwBwAAVXjcOVB6xj8tYVlBGovnPwAAAD8vAAAAAAAAAAFuFgAAMAcAAADJZriIwcY/LWFZQRqL5z8AAAA/LwAAAAAAAAABbxYAADAHAABW8av3JOXGPy1hWUEai+c/AAAAPy8AAAAAAAAAAXAWAAAwBwAAqxnxNsEIxz8tYVlBGovnPwAAAD8/AAAAAAAAAAFxFgAAMAcAAFZqe7X5T8c/LWFZQRqL5z8AAAA/TgAAAAAAAAABchYAADAHAABWanu1+U/HP2zuDb2rnec/AAAAP04AAAAAAAAAAXMWAAAwBwAAqbzjgZnyxD9bWLKaNzLoPwAAAD8AAAAAAAAAAAF0FgAAMAcAAFUNbgDSOcU/W1iymjcy6D8AAAA/AAAAAAAAAAABdRYAADAHAACqNbM/bl3FP1tYspo3Mug/AAAAPwAAAAAAAAAAAXYWAAAwBwAAVYY9vqakxT9bWLKaNzLoPwAAAD8QAAAAAAAAAAF3FgAAMAcAAKuugv1CyMU/W1iymjcy6D8AAAA/EAAAAAAAAAABeBYAADAHAABU/wx8ew/GPx7L/R6mH+g/AAAAPx8AAAAAAAAAAXkWAAAwBwAA/0+X+rNWxj8ey/0eph/oPwAAAD8fAAAAAAAAAAF6FgAAMAcAAFV43DlQesY/Hsv9HqYf6D8AAAA/HwAAAAAAAAABexYAADAHAAAAyWa4iMHGPx7L/R6mH+g/AAAAPy8AAAAAAAAAAXwWAAAwBwAAqxnxNsEIxz8ey/0eph/oPwAAAD8vAAAAAAAAAAF9FgAAMAcAAAFCNnZdLMc/Hsv9HqYf6D8AAAA/PwAAAAAAAAABfhYAADAHAABWanu1+U/HP989SaMUDeg/AAAAPz8AAAAAAAAAAX8WAAAwBwAArv0uLhS0yD9kI+Cr8efnPwAAAD8AAAAAAAAAAAGAFgAAMAcAAK79Li4UtMg/Hsv9HqYf6D8AAAA/AAAAAAAAAAABgRYAADAHAACu/S4uFLTIP5rlZhbJROg/AAAAPwAAAAAAAAAAAYIWAAAwBwAAWNXp7neQyD/XchuSWlfoPwAAAD8QAAAAAAAAAAGDFgAAMAcAAFjV6e53kMg/U42EiX186D8AAAA/IAAAAAAAAAABhBYAADAHAABY1enud5DIP5EaOQUPj+g/AAAAPyAAAAAAAAAAAYUWAAAwBwAAWNXp7neQyD/Qp+2AoKHoPwAAAD8gAAAAAAAAAAGGFgAAMAcAAFjV6e53kMg/TMJWeMPG6D8AAAA/LwAAAAAAAAABhxYAADAHAAADraSv22zIP4lPC/RU2eg/AAAAPz8AAAAAAAAAAYgWAAAwBwAAWNXp7neQyD9MwlZ4w8boPwAAAD9uAAAAAAAAAAGJFgAAMAcAAFjV6e53kMg/DTWi/DG06D8AAAA/bgAAAAAAAAABihYAADAHAACu/S4uFLTIP5EaOQUPj+g/AAAAP30AAAAAAAAAAYsWAAAwBwAAAyZ0bbDXyD9TjYSJfXzoPwAAAD99AAAAAAAAAAGMFgAAMAcAAAMmdG2w18g/13IbklpX6D8AAAA/jQAAAAAAAAABjRYAADAHAABZTrmsTPvIP5rlZhbJROg/AAAAP40AAAAAAAAAAY4WAAAwBwAArnb+6+geyT8ey/0eph/oPwAAAD+NAAAAAAAAAAGPFgAAMAcAAAKfQyuFQsk/3z1JoxQN6D8AAAA/nQAAAAAAAAABkBYAADAHAABXx4hqIWbJP6GwlCeD+uc/AAAAP50AAAAAAAAAAZEWAAAwBwAAre/Nqb2JyT9kI+Cr8efnPwAAAD+sAAAAAAAAAAGSFgAAMAcAAAIYE+lZrck/ZCPgq/Hn5z8AAAA/rAAAAAAAAAABkxYAADAHAABYQFgo9tDJP2Qj4Kvx5+c/AAAAP7wAAAAAAAAAAZQWAAAwBwAArWidZ5L0yT+hsJQng/rnPwAAAD/MAAAAAAAAAAGVFgAAMAcAAAOR4qYuGMo/Hsv9HqYf6D8AAAA/2QAAAAAAAAABlhYAADAHAAADkeKmLhjKP5rlZhbJROg/AAAAP9kAAAAAAAAAAZcWAAAwBwAAA5Hipi4Yyj/XchuSWlfoPwAAAD/pAAAAAAAAAAGYFgAAMAcAAAOR4qYuGMo/FgDQDexp6D8AAAA/6QAAAAAAAAABmRYAADAHAACtaJ1nkvTJP5EaOQUPj+g/AAAAP/gAAAAAAAAAAZoWAAAwBwAAA5Hipi4Yyj8WANAN7GnoPwAAAD83AQAAAAAAAAGbFgAAMAcAAFq5J+bKO8o/muVmFslE6D8AAAA/NwEAAAAAAAABnBYAADAHAACv4WwlZ1/KP1tYspo3Mug/AAAAP0cBAAAAAAAAAZ0WAAAwBwAABQqyZAODyj8ey/0eph/oPwAAAD9HAQAAAAAAAAGeFgAAMAcAAFoy96Ofpso/obCUJ4P65z8AAAA/VgEAAAAAAAABnxYAADAHAACwWjzjO8rKP6GwlCeD+uc/AAAAP1YBAAAAAAAAAaAWAAAwBwAABYOBItjtyj9kI+Cr8efnPwAAAD9mAQAAAAAAAAGhFgAAMAcAAFurxmF0Ecs/JZYrMGDV5z8AAAA/ZgEAAAAAAAABohYAADAHAACw0wuhEDXLPyWWKzBg1ec/AAAAP3UBAAAAAAAAAaMWAAAwBwAAWySWH0l8yz9kI+Cr8efnPwAAAD+FAQAAAAAAAAGkFgAAMAcAAFsklh9JfMs/obCUJ4P65z8AAAA/lQEAAAAAAAABpRYAADAHAABbJJYfSXzLPx7L/R6mH+g/AAAAP5UBAAAAAAAAAaYWAAAwBwAAWySWH0l8yz9bWLKaNzLoPwAAAD+kAQAAAAAAAAGnFgAAMAcAAFsklh9JfMs/13IbklpX6D8AAAA/pAEAAAAAAAABqBYAADAHAABbJJYfSXzLPxYA0A3saeg/AAAAP7QBAAAAAAAAAakWAAAwBwAABvxQ4KxYyz+RGjkFD4/oPwAAAD+0AQAAAAAAAAGqFgAAMAcAAAb8UOCsWMs/0KftgKCh6D8AAAA/tAEAAAAAAAABqxYAADAHAAAG/FDgrFjLPw01ovwxtOg/AAAAP8QBAAAAAAAAAawWAAAwBwAAWySWH0l8yz/Qp+2AoKHoPwAAAD/yAQAAAAAAAAGtFgAAMAcAAAVnvxkrmcw/LWFZQRqL5z8AAAA/AAAAAAAAAAABrhYAADAHAABbjwRZx7zMP2zuDb2rnec/AAAAPwAAAAAAAAAAAa8WAAAwBwAAsbdJmGPgzD/oCHe0zsLnPwAAAD8QAAAAAAAAAAGwFgAAMAcAALG3SZhj4Mw/JZYrMGDV5z8AAAA/EAAAAAAAAAABsRYAADAHAAAG4I7X/wPNP2Qj4Kvx5+c/AAAAPyAAAAAAAAAAAbIWAAAwBwAAXAjUFpwnzT+hsJQng/rnPwAAAD8vAAAAAAAAAAGzFgAAMAcAAFwI1BacJ80/Hsv9HqYf6D8AAAA/LwAAAAAAAAABtBYAADAHAAAHWV6V1G7NPx7L/R6mH+g/AAAAP08AAAAAAAAAAbUWAAAwBwAAB1leldRuzT/fPUmjFA3oPwAAAD9eAAAAAAAAAAG2FgAAMAcAALEwGVY4S80/skbwSfdl5z8AAAA/AAAAAAAAAAABtxYAADAHAABcCNQWnCfNP7JG8En3Zec/AAAAPwAAAAAAAAAAAbgWAAAwBwAABuCO1/8DzT/v06TFiHjnPwAAAD8AAAAAAAAAAAG5FgAAMAcAALG3SZhj4Mw/bO4Nvaud5z8AAAA/IAAAAAAAAAABuhYAADAHAACxt0mYY+DMP6l7wjg9sOc/AAAAPy8AAAAAAAAAAbsWAAAwBwAAsbdJmGPgzD/oCHe0zsLnPwAAAD8vAAAAAAAAAAG8FgAAMAcAAFuPBFnHvMw/ZCPgq/Hn5z8AAAA/PwAAAAAAAAABvRYAADAHAABbjwRZx7zMP6GwlCeD+uc/AAAAP04AAAAAAAAAAb4WAAAwBwAABuCO1/8DzT9kI+Cr8efnPwAAAD9eAAAAAAAAAAG/FgAAMAcAAAdZXpXUbs0/NiyHUtRA5z8AAAA/AAAAAAAAAAABwBYAADAHAABcCNQWnCfNP7JG8En3Zec/AAAAPx8AAAAAAAAAAcEWAAAwBwAAXAjUFpwnzT/v06TFiHjnPwAAAD8vAAAAAAAAAAHCFgAAMAcAAFwI1BacJ80/LWFZQRqL5z8AAAA/LwAAAAAAAAABwxYAADAHAAAG4I7X/wPNP6l7wjg9sOc/AAAAPy8AAAAAAAAAAcQWAAAwBwAABuCO1/8DzT/oCHe0zsLnPwAAAD8/AAAAAAAAAAHFFgAAMAcAALG3SZhj4Mw/JZYrMGDV5z8AAAA/PwAAAAAAAAABxhYAADAHAACxt0mYY+DMP2Qj4Kvx5+c/AAAAP04AAAAAAAAAAccWAAAwBwAAW48EWce8zD9s7g29q53nPwAAAD8AAAAAAAAAAAHIFgAAMAcAALG3SZhj4Mw/qXvCOD2w5z8AAAA/AAAAAAAAAAAByRYAADAHAABcCNQWnCfNP6l7wjg9sOc/AAAAPx8AAAAAAAAAAcoWAAAwBwAAB1leldRuzT+pe8I4PbDnPwAAAD8fAAAAAAAAAAHLFgAAMAcAAFyBo9Rwks0/qXvCOD2w5z8AAAA/HwAAAAAAAAABzBYAADAHAAAH0i1TqdnNP6l7wjg9sOc/AAAAPy8AAAAAAAAAAc0WAAAwBwAAXvpykkX9zT+pe8I4PbDnPwAAAD8vAAAAAAAAAAHOFgAAMAcAAAlL/RB+RM4/qXvCOD2w5z8AAAA/PgAAAAAAAAABzxYAADAHAABec0JQGmjOP6l7wjg9sOc/AAAAPz4AAAAAAAAAAdAWAAAwBwAACcTMzlKvzj9s7g29q53nPwAAAD9OAAAAAAAAAAHRFgAAMAcAAAVUBeNSLdA/bO4Nvaud5z8AAAA/AAAAAAAAAAAB0hYAADAHAAAJLzsI0e/PP+gId7TOwuc/AAAAPwAAAAAAAAAAAdMWAAAwBwAAYd6wiZiozz/oCHe0zsLnPwAAAD8QAAAAAAAAAAHUFgAAMAcAALWNJgtgYc8/ZCPgq/Hn5z8AAAA/EAAAAAAAAAAB1RYAADAHAAALPZyMJxrPP6GwlCeD+uc/AAAAPx8AAAAAAAAAAdYWAAAwBwAAtBRXTYv2zj8ey/0eph/oPwAAAD8fAAAAAAAAAAHXFgAAMAcAAAnEzM5Sr84/W1iymjcy6D8AAAA/HwAAAAAAAAAB2BYAADAHAAC0m4ePtovOP9dyG5JaV+g/AAAAPy8AAAAAAAAAAdkWAAAwBwAAXnNCUBpozj9TjYSJfXzoPwAAAD8vAAAAAAAAAAHaFgAAMAcAAF5zQlAaaM4/kRo5BQ+P6D8AAAA/PwAAAAAAAAAB2xYAADAHAABec0JQGmjOPw01ovwxtOg/AAAAPz8AAAAAAAAAAdwWAAAwBwAAXnNCUBpozj9MwlZ4w8boPwAAAD9OAAAAAAAAAAHdFgAAMAcAAF5zQlAaaM4/yNy/b+br6D8AAAA/TgAAAAAAAAAB3hYAADAHAAC0m4ePtovOPwVqdOt3/ug/AAAAP04AAAAAAAAAAd8WAAAwBwAAtJuHj7aLzj9D9yhnCRHpPwAAAD9eAAAAAAAAAAHgFgAAMAcAAAnEzM5Sr84/goTd4poj6T8AAAA/XgAAAAAAAAAB4RYAADAHAAC0FFdNi/bOP78Rkl4sNuk/AAAAP24AAAAAAAAAAeIWAAAwBwAAX2Xhy8M9zz/+nkbavUjpPwAAAD9uAAAAAAAAAAHjFgAAMAcAALWNJgtgYc8//p5G2r1I6T8AAAA/bgAAAAAAAAAB5BYAADAHAABh3rCJmKjPP/6eRtq9SOk/AAAAP30AAAAAAAAAAeUWAAAwBwAACS87CNHvzz/+nkbavUjpPwAAAD99AAAAAAAAAAHmFgAAMAcAALArwKO2CdA//p5G2r1I6T8AAAA/jQAAAAAAAAAB5xYAADAHAAAFVAXjUi3QP78Rkl4sNuk/AAAAP40AAAAAAAAAAegWAAAwBwAAW3xKIu9Q0D+ChN3imiPpPwAAAD+cAAAAAAAAAAHpFgAAMAcAAIYQ7UG9YtA/Q/coZwkR6T8AAAA/nAAAAAAAAAAB6hYAADAHAACwpI9hi3TQP8jcv2/m6+g/AAAAP5wAAAAAAAAAAesWAAAwBwAAhom8/5HN0D+yRvBJ92XnPwAAAD8AAAAAAAAAAAHsFgAAMAcAAIaJvP+RzdA/LWFZQRqL5z8AAAA/AAAAAAAAAAAB7RYAADAHAACxHV8fYN/QP2zuDb2rnec/AAAAPwAAAAAAAAAAAe4WAAAwBwAAsR1fH2Df0D+pe8I4PbDnPwAAAD8QAAAAAAAAAAHvFgAAMAcAALEdXx9g39A/JZYrMGDV5z8AAAA/EAAAAAAAAAAB8BYAADAHAADcsQE/LvHQP2Qj4Kvx5+c/AAAAPxAAAAAAAAAAAfEWAAAwBwAA3LEBPy7x0D+hsJQng/rnPwAAAD8gAAAAAAAAAAHyFgAAMAcAANyxAT8u8dA/3z1JoxQN6D8AAAA/IAAAAAAAAAAB8xYAADAHAAAHRqRe/ALRP1tYspo3Mug/AAAAPy8AAAAAAAAAAfQWAAAwBwAAB0akXvwC0T+a5WYWyUToPwAAAD8/AAAAAAAAAAH1FgAAMAcAADHaRn7KFNE/13IbklpX6D8AAAA/TwAAAAAAAAAB9hYAADAHAABcbumdmCbRP5rlZhbJROg/AAAAP14AAAAAAAAAAfcWAAAwBwAAspYu3TRK0T9zuTvOZVPnPwAAAD8AAAAAAAAAAAH4FgAAMAcAAIcCjL1mONE/79OkxYh45z8AAAA/DwAAAAAAAAAB+RYAADAHAABcbumdmCbRPy1hWUEai+c/AAAAPw8AAAAAAAAAAfoWAAAwBwAAMdpGfsoU0T9s7g29q53nPwAAAD8fAAAAAAAAAAH7FgAAMAcAAAdGpF78AtE/6Ah3tM7C5z8AAAA/HwAAAAAAAAAB/BYAADAHAAAHRqRe/ALRPyWWKzBg1ec/AAAAPx8AAAAAAAAAAf0WAAAwBwAA3LEBPy7x0D9kI+Cr8efnPwAAAD8uAAAAAAAAAAH+FgAAMAcAALEdXx9g39A/obCUJ4P65z8AAAA/LgAAAAAAAAAB/xYAADAHAACGibz/kc3QP989SaMUDeg/AAAAP04AAAAAAAAAAQAXAAAwBwAAB0akXvwC0T+yRvBJ92XnPwAAAD8AAAAAAAAAAAEBFwAAMAcAAAdGpF78AtE/LWFZQRqL5z8AAAA/AAAAAAAAAAABAhcAADAHAAAHRqRe/ALRP2zuDb2rnec/AAAAPxAAAAAAAAAAAQMXAAAwBwAAB0akXvwC0T+pe8I4PbDnPwAAAD8QAAAAAAAAAAEEFwAAMAcAANyxAT8u8dA/6Ah3tM7C5z8AAAA/EAAAAAAAAAABBRcAADAHAADcsQE/LvHQPyWWKzBg1ec/AAAAPx8AAAAAAAAAAQYXAAAwBwAA3LEBPy7x0D9kI+Cr8efnPwAAAD8fAAAAAAAAAAEHFwAAMAcAANyxAT8u8dA/obCUJ4P65z8AAAA/LwAAAAAAAAABCBcAADAHAADcsQE/LvHQP989SaMUDeg/AAAAP04AAAAAAAAAAQkXAAAwBwAAsR1fH2Df0D8lliswYNXnPwAAAD8AAAAAAAAAAAEKFwAAMAcAADHaRn7KFNE/JZYrMGDV5z8AAAA/AAAAAAAAAAABCxcAADAHAABcbumdmCbRPyWWKzBg1ec/AAAAPwAAAAAAAAAAAQwXAAAwBwAAspYu3TRK0T8lliswYNXnPwAAAD8QAAAAAAAAAAENFwAAMAcAANwq0fwCXNE/JZYrMGDV5z8AAAA/EAAAAAAAAAABDhcAADAHAAAyUxY8n3/RP2Qj4Kvx5+c/AAAAPx8AAAAAAAAAAQ8XAAAwBwAAXee4W22R0T9kI+Cr8efnPwAAAD8fAAAAAAAAAAEQFwAAMAcAAId7W3s7o9E/ZCPgq/Hn5z8AAAA/LwAAAAAAAAABERcAADAHAACyD/6aCbXRPwVqdOt3/ug/AAAAPwAAAAAAAAAAARIXAAAwBwAA3aOgutfG0T8FanTrd/7oPwAAAD8AAAAAAAAAAAETFwAAMAcAADLM5flz6tE/iU8L9FTZ6D8AAAA/IAAAAAAAAAABFBcAADAHAABdYIgZQvzRP0zCVnjDxug/AAAAPy8AAAAAAAAAARUXAAAwBwAAiPQqORAO0j8NNaL8MbToPwAAAD8vAAAAAAAAAAEWFwAAMAcAALOIzVjeH9I/kRo5BQ+P6D8AAAA/LwAAAAAAAAABFxcAADAHAADeHHB4rDHSPxYA0A3saeg/AAAAPz8AAAAAAAAAARgXAAAwBwAACLESmHpD0j+a5WYWyUToPwAAAD8/AAAAAAAAAAEZFwAAMAcAADNFtbdIVdI/W1iymjcy6D8AAAA/TgAAAAAAAAABGhcAADAHAABe2VfXFmfSP989SaMUDeg/AAAAP04AAAAAAAAAARsXAAAwBwAAiW369uR40j9kI+Cr8efnPwAAAD9eAAAAAAAAAAEcFwAAMAcAALMBnRazitI/6Ah3tM7C5z8AAAA/XgAAAAAAAAABHRcAADAHAACzAZ0Ws4rSP2zuDb2rnec/AAAAP24AAAAAAAAAAR4XAAAwBwAA3pU/NoGc0j8tYVlBGovnPwAAAD9uAAAAAAAAAAEfFwAAMAcAAN6VPzaBnNI/skbwSfdl5z8AAAA/bgAAAAAAAAABIBcAADAHAADelT82gZzSP3O5O85lU+c/AAAAP30AAAAAAAAAASEXAAAwBwAACSriVU+u0j82LIdS1EDnPwAAAD+NAAAAAAAAAAEiFwAAMAcAAAkq4lVPrtI/c7k7zmVT5z8AAAA/sAAAAAAAAAABIxcAADAHAAAJKuJVT67SP7JG8En3Zec/AAAAP7AAAAAAAAAAASQXAAAwBwAACSriVU+u0j/v06TFiHjnPwAAAD+/AAAAAAAAAAElFwAAMAcAADS+hHUdwNI/bO4Nvaud5z8AAAA/vwAAAAAAAAABJhcAADAHAABeUieV69HSP6l7wjg9sOc/AAAAP88AAAAAAAAAAScXAAAwBwAAiebJtLnj0j8lliswYNXnPwAAAD/PAAAAAAAAAAEoFwAAMAcAALR6bNSH9dI/obCUJ4P65z8AAAA/zwAAAAAAAAABKRcAADAHAADfDg/0VQfTPx7L/R6mH+g/AAAAP98AAAAAAAAAASoXAAAwBwAACKOxEyQZ0z+a5WYWyUToPwAAAD/fAAAAAAAAAAErFwAAMAcAADM3VDPyKtM/FgDQDexp6D8AAAA/7gAAAAAAAAABLBcAADAHAABey/ZSwDzTP1ONhIl9fOg/AAAAP+4AAAAAAAAAAS0XAAAwBwAAtPM7klxg0z/Qp+2AoKHoPwAAAD/+AAAAAAAAAAEuFwAAMAcAAN6H3rEqctM/TMJWeMPG6D8AAAA//gAAAAAAAAABLxcAADAHAAAJHIHR+IPTP4lPC/RU2eg/AAAAP/4AAAAAAAAAATAXAAAwBwAANLAj8caV0z8FanTrd/7oPwAAAD8OAQAAAAAAAAExFwAAMAcAAF9ExhCVp9M/Q/coZwkR6T8AAAA/HQEAAAAAAAABMhcAADAHAACJ2GgwY7nTP78Rkl4sNuk/AAAAPx0BAAAAAAAAATMXAAAwBwAANLAj8caV0z+/EZJeLDbpPwAAAD88AQAAAAAAAAE0FwAAMAcAAAkcgdH4g9M/vxGSXiw26T8AAAA/PAEAAAAAAAABNRcAADAHAAC08zuSXGDTP78Rkl4sNuk/AAAAP0wBAAAAAAAAATYXAAAwBwAAXsv2UsA80z+ChN3imiPpPwAAAD9MAQAAAAAAAAE3FwAAMAcAAAijsRMkGdM/goTd4poj6T8AAAA/XAEAAAAAAAABOBcAADAHAAC0emzUh/XSP0P3KGcJEek/AAAAP1wBAAAAAAAAATkXAAAwBwAAXlInlevR0j9D9yhnCRHpPwAAAD9cAQAAAAAAAAE6FwAAMAcAAAkq4lVPrtI/Q/coZwkR6T8AAAA/awEAAAAAAAABOxcAADAHAACzAZ0Ws4rSPwVqdOt3/ug/AAAAP2sBAAAAAAAAATwXAAAwBwAAXtlX1xZn0j8FanTrd/7oPwAAAD97AQAAAAAAAAE9FwAAMAcAADNFtbdIVdI/yNy/b+br6D8AAAA/ewEAAAAAAAABPhcAADAHAAAIsRKYekPSP8jcv2/m6+g/AAAAP4sBAAAAAAAAAT8XAAAwBwAA3hxweKwx0j+JTwv0VNnoPwAAAD+LAQAAAAAAAAFAFwAAMAcAALOIzVjeH9I/TMJWeMPG6D8AAAA/mgEAAAAAAAABQRcAADAHAACziM1Y3h/SPw01ovwxtOg/AAAAP6oBAAAAAAAAAUIXAAAwBwAAteXaDQY21D9zuTvOZVPnPwAAAD8AAAAAAAAAAAFDFwAAMAcAALXl2g0GNtQ/79OkxYh45z8AAAA/EAAAAAAAAAABRBcAADAHAAC15doNBjbUPy1hWUEai+c/AAAAPxAAAAAAAAAAAUUXAAAwBwAAteXaDQY21D+pe8I4PbDnPwAAAD8QAAAAAAAAAAFGFwAAMAcAAIpROO43JNQ/JZYrMGDV5z8AAAA/HwAAAAAAAAABRxcAADAHAACKUTjuNyTUP2Qj4Kvx5+c/AAAAPx8AAAAAAAAAAUgXAAAwBwAAilE47jck1D/fPUmjFA3oPwAAAD8vAAAAAAAAAAFJFwAAMAcAAF+9lc5pEtQ/W1iymjcy6D8AAAA/LwAAAAAAAAABShcAADAHAABfvZXOaRLUP9dyG5JaV+g/AAAAPz8AAAAAAAAAAUsXAAAwBwAAX72VzmkS1D9TjYSJfXzoPwAAAD8/AAAAAAAAAAFMFwAAMAcAAF+9lc5pEtQ/0KftgKCh6D8AAAA/PwAAAAAAAAABTRcAADAHAABfvZXOaRLUPw01ovwxtOg/AAAAP04AAAAAAAAAAU4XAAAwBwAAX72VzmkS1D+JTwv0VNnoPwAAAD9OAAAAAAAAAAFPFwAAMAcAAF+9lc5pEtQ/BWp063f+6D8AAAA/XgAAAAAAAAABUBcAADAHAACKUTjuNyTUP0P3KGcJEek/AAAAP20AAAAAAAAAAVEXAAAwBwAA3ofesSpy0z+yRvBJ92XnPwAAAD8AAAAAAAAAAAFSFwAAMAcAAF9ExhCVp9M/skbwSfdl5z8AAAA/EAAAAAAAAAABUxcAADAHAACJ2GgwY7nTP3O5O85lU+c/AAAAPxAAAAAAAAAAAVQXAAAwBwAA3wCub//c0z9zuTvOZVPnPwAAAD8QAAAAAAAAAAFVFwAAMAcAADQp866bANQ/c7k7zmVT5z8AAAA/HwAAAAAAAAABVhcAADAHAACKUTjuNyTUP3O5O85lU+c/AAAAPx8AAAAAAAAAAVcXAAAwBwAACg4gTaJZ1D9zuTvOZVPnPwAAAD8vAAAAAAAAAAFYFwAAMAcAAGA2ZYw+fdQ/NiyHUtRA5z8AAAA/LwAAAAAAAAABWRcAADAHAADg8kzrqLLUPzYsh1LUQOc/AAAAPy8AAAAAAAAAAVoXAAAwBwAAYK80ShPo1D82LIdS1EDnPwAAAD8/AAAAAAAAAAFbFwAAMAcAALbXeYmvC9U/NiyHUtRA5z8AAAA/PwAAAAAAAAABXBcAADAHAAA2lGHoGUHVPzYsh1LUQOc/AAAAP04AAAAAAAAAAV0XAAAwBwAAjLymJ7Zk1T82LIdS1EDnPwAAAD9OAAAAAAAAAAFeFwAAMAcAAOHk62ZSiNU/c7k7zmVT5z8AAAA/TgAAAAAAAAABXxcAADAHAAAMeY6GIJrVP3O5O85lU+c/AAAAP14AAAAAAAAAAWAXAAAwBwAANw0xpu6r1T9zuTvOZVPnPwAAAD9eAAAAAAAAAAFhFwAAMAcAAKhRdUgbssM/fLkj1VuI6z8AAAA/AAAAAAAAAAABYhcAADAHAABSKTAJf47DP0Asb1nKdes/AAAAPwAAAAAAAAAAAWMXAAAwBwAA/QDryeJqwz8An7rdOGPrPwAAAD8QAAAAAAAAAAFkFwAAMAcAAKfYpYpGR8M/AJ+63Thj6z8AAAA/HwAAAAAAAAABZRcAADAHAAD8hxsMDgDDPwCfut04Y+s/AAAAPx8AAAAAAAAAAWYXAAAwBwAAp1/WzHHcwj9ALG9ZynXrPwAAAD8vAAAAAAAAAAFnFwAAMAcAAFI3kY3VuMI/QCxvWcp16z8AAAA/LwAAAAAAAAABaBcAADAHAACn5gYPnXHCP3y5I9VbiOs/AAAAPz8AAAAAAAAAAWkXAAAwBwAAUb7BzwBOwj+8RthQ7ZrrPwAAAD8/AAAAAAAAAAFqFwAAMAcAAPyVfJBkKsI/+NOMzH6t6z8AAAA/PwAAAAAAAAABaxcAADAHAABRRfIRLOPBPzZhQUgQwOs/AAAAP04AAAAAAAAAAWwXAAAwBwAA+xyt0o+/wT+ye6o/M+XrPwAAAD9OAAAAAAAAAAFtFwAAMAcAAPscrdKPv8E/8ghfu8T36z8AAAA/XgAAAAAAAAABbhcAADAHAACm9GeT85vBP24jyLLnHOw/AAAAP14AAAAAAAAAAW8XAAAwBwAApvRnk/ObwT/oPTGqCkLsPwAAAD9uAAAAAAAAAAFwFwAAMAcAAKb0Z5Pzm8E/JsvlJZxU7D8AAAA/bgAAAAAAAAABcRcAADAHAACm9GeT85vBP2RYmqEtZ+w/AAAAP24AAAAAAAAAAXIXAAAwBwAAUUXyESzjwT+k5U4dv3nsPwAAAD99AAAAAAAAAAFzFwAAMAcAAKZtN1HIBsI/pOVOHb957D8AAAA/jQAAAAAAAAABdBcAADAHAAD8lXyQZCrCP+ByA5lQjOw/AAAAP40AAAAAAAAAAXUXAAAwBwAAUb7BzwBOwj+k5U4dv3nsPwAAAD+cAAAAAAAAAAF2FwAAMAcAAKfmBg+dccI/pOVOHb957D8AAAA/nAAAAAAAAAABdxcAADAHAABSN5GN1bjCP6TlTh2/eew/AAAAP6wAAAAAAAAAAXgXAAAwBwAAp1/WzHHcwj9kWJqhLWfsPwAAAD+sAAAAAAAAAAF5FwAAMAcAAPyHGwwOAMM/JsvlJZxU7D8AAAA/rAAAAAAAAAABehcAADAHAACn2KWKRkfDP+g9MaoKQuw/AAAAP7wAAAAAAAAAAXsXAAAwBwAA/QDryeJqwz+qsHwueS/sPwAAAD+8AAAAAAAAAAF8FwAAMAcAAFIpMAl/jsM/biPIsucc7D8AAAA/ywAAAAAAAAABfRcAADAHAACoUXVIG7LDP/IIX7vE9+s/AAAAP8sAAAAAAAAAAX4XAAAwBwAA/Xm6h7fVwz+ye6o/M+XrPwAAAD/LAAAAAAAAAAF/FwAAMAcAAFOi/8ZT+cM/NmFBSBDA6z8AAAA/2wAAAAAAAAABgBcAADAHAACoUXVIG7LDP3Tu9cOh0us/AAAAPwoBAAAAAAAAAYEXAAAwBwAAUikwCX+Owz907vXDodLrPwAAAD8ZAQAAAAAAAAGCFwAAMAcAAP0A68niasM/8ghfu8T36z8AAAA/GQEAAAAAAAABgxcAADAHAACn2KWKRkfDPy6WEzdWCuw/AAAAPykBAAAAAAAAAYQXAAAwBwAA/IcbDA4Awz+qsHwueS/sPwAAAD8pAQAAAAAAAAGFFwAAMAcAAKdf1sxx3MI/JsvlJZxU7D8AAAA/KQEAAAAAAAABhhcAADAHAAD8DkxOOZXCP+ByA5lQjOw/AAAAPzkBAAAAAAAAAYcXAAAwBwAAp+YGD51xwj+aGiEMBcTsPwAAAD85AQAAAAAAAAGIFwAAMAcAAPyVfJBkKsI/FjWKAyjp7D8AAAA/SAEAAAAAAAABiRcAADAHAACmbTdRyAbCP9Lcp3bcIO0/AAAAP0gBAAAAAAAAAYoXAAAwBwAAUUXyESzjwT+KhMXpkFjtPwAAAD9IAQAAAAAAAAGLFwAAMAcAAPscrdKPv8E/RCzjXEWQ7T8AAAA/WAEAAAAAAAABjBcAADAHAAD7HK3Sj7/BP/7TAND5x+0/AAAAP1gBAAAAAAAAAY0XAAAwBwAApvRnk/ObwT967mnHHO3tPwAAAD9oAQAAAAAAAAGOFwAAMAcAAKb0Z5Pzm8E/NpaHOtEk7j8AAAA/aAEAAAAAAAABjxcAADAHAACm9GeT85vBP7Cw8DH0Se4/AAAAP3cBAAAAAAAAAZAXAAAwBwAA+xyt0o+/wT8sy1kpF2/uPwAAAD93AQAAAAAAAAGRFwAAMAcAAFFF8hEs48E/bFgOpaiB7j8AAAA/dwEAAAAAAAABkhcAADAHAACmbTdRyAbCP6jlwiA6lO4/AAAAP4cBAAAAAAAAAZMXAAAwBwAA/JV8kGQqwj/ocnecy6buPwAAAD+HAQAAAAAAAAGUFwAAMAcAAKfmBg+dccI/JAAsGF257j8AAAA/lgEAAAAAAAABlRcAADAHAAD8DkxOOZXCPyQALBhdue4/AAAAP5YBAAAAAAAAAZYXAAAwBwAAp1/WzHHcwj8kACwYXbnuPwAAAD+WAQAAAAAAAAGXFwAAMAcAAPyHGwwOAMM/6HJ3nMum7j8AAAA/pgEAAAAAAAABmBcAADAHAACn2KWKRkfDP6jlwiA6lO4/AAAAP6YBAAAAAAAAAZkXAAAwBwAAUikwCX+Owz8sy1kpF2/uPwAAAD+2AQAAAAAAAAGaFwAAMAcAAP15uoe31cM/7j2lrYVc7j8AAAA/tgEAAAAAAAABmxcAADAHAABUlJ5C/c7EP7J7qj8z5es/AAAAPwAAAAAAAAAAAZwXAAAwBwAAVQ1uANI5xT+ye6o/M+XrPwAAAD8AAAAAAAAAAAGdFwAAMAcAAKo1sz9uXcU/dO71w6HS6z8AAAA/AAAAAAAAAAABnhcAADAHAABVhj2+pqTFP3Tu9cOh0us/AAAAPw8AAAAAAAAAAZ8XAAAwBwAAq66C/ULIxT907vXDodLrPwAAAD8PAAAAAAAAAAGgFwAAMAcAAADXxzzf68U/snuqPzPl6z8AAAA/HwAAAAAAAAABoRcAADAHAACpJ1K7FzPGP7J7qj8z5es/AAAAPx8AAAAAAAAAAaIXAAAwBwAA/0+X+rNWxj+ye6o/M+XrPwAAAD8vAAAAAAAAAAGjFwAAMAcAAFV43DlQesY/snuqPzPl6z8AAAA/LwAAAAAAAAABpBcAADAHAACroCF57J3GP/IIX7vE9+s/AAAAP04AAAAAAAAAAaUXAAAwBwAAqUMUxMSHxD+k5U4dv3nsPwAAAD8AAAAAAAAAAAGmFwAAMAcAAP5rWQNhq8Q/pOVOHb957D8AAAA/EAAAAAAAAAABpxcAADAHAABUlJ5C/c7EP6TlTh2/eew/AAAAPxAAAAAAAAAAAagXAAAwBwAAqbzjgZnyxD+k5U4dv3nsPwAAAD8QAAAAAAAAAAGpFwAAMAcAAFUNbgDSOcU/pOVOHb957D8AAAA/IAAAAAAAAAABqhcAADAHAACqNbM/bl3FP6TlTh2/eew/AAAAPyAAAAAAAAAAAasXAAAwBwAAVYY9vqakxT+k5U4dv3nsPwAAAD8vAAAAAAAAAAGsFwAAMAcAAKuugv1CyMU/pOVOHb957D8AAAA/LwAAAAAAAAABrRcAADAHAABU/wx8ew/GP2RYmqEtZ+w/AAAAPz8AAAAAAAAAAa4XAAAwBwAAqSdSuxczxj9kWJqhLWfsPwAAAD8/AAAAAAAAAAGvFwAAMAcAAAI01fEGAsg/+NOMzH6t6z8AAAA/AAAAAAAAAAABsBcAADAHAABYXBoxoyXIP7xG2FDtmus/AAAAPwAAAAAAAAAAAbEXAAAwBwAArYRfcD9JyD98uSPVW4jrPwAAAD8fAAAAAAAAAAGyFwAAMAcAAFjV6e53kMg/AJ+63Thj6z8AAAA/PgAAAAAAAAABsxcAADAHAAADJnRtsNfIP8IRBmKnUOs/AAAAPz4AAAAAAAAAAbQXAAAwBwAAWU65rEz7yD+EhFHmFT7rPwAAAD9OAAAAAAAAAAG1FwAAMAcAAK52/uvoHsk/RvecaoQr6z8AAAA/TgAAAAAAAAABthcAADAHAAACn0MrhULJP0b3nGqEK+s/AAAAP10AAAAAAAAAAbcXAAAwBwAAre/Nqb2JyT9G95xqhCvrPwAAAD9dAAAAAAAAAAG4FwAAMAcAAAIYE+lZrck/Cmro7vIY6z8AAAA/bQAAAAAAAAABuRcAADAHAABYQFgo9tDJP0b3nGqEK+s/AAAAP20AAAAAAAAAAboXAAAwBwAAA5Hipi4Yyj9G95xqhCvrPwAAAD99AAAAAAAAAAG7FwAAMAcAAAOR4qYuGMo/hIRR5hU+6z8AAAA/jAAAAAAAAAABvBcAADAHAAADkeKmLhjKP0Asb1nKdes/AAAAP5wAAAAAAAAAAb0XAAAwBwAAA5Hipi4Yyj98uSPVW4jrPwAAAD+cAAAAAAAAAAG+FwAAMAcAAK1onWeS9Mk/+NOMzH6t6z8AAAA/nAAAAAAAAAABvxcAADAHAAACGBPpWa3JPzZhQUgQwOs/AAAAP6wAAAAAAAAAAcAXAAAwBwAAre/Nqb2JyT+ye6o/M+XrPwAAAD+7AAAAAAAAAAHBFwAAMAcAAFfHiGohZsk/8ghfu8T36z8AAAA/ygAAAAAAAAABwhcAADAHAACudv7r6B7JP24jyLLnHOw/AAAAP8oAAAAAAAAAAcMXAAAwBwAAAyZ0bbDXyD+qsHwueS/sPwAAAD/aAAAAAAAAAAHEFwAAMAcAAK79Li4UtMg/JsvlJZxU7D8AAAA/2gAAAAAAAAABxRcAADAHAAADraSv22zIP2RYmqEtZ+w/AAAAP9oAAAAAAAAAAcYXAAAwBwAArYRfcD9JyD+k5U4dv3nsPwAAAD/pAAAAAAAAAAHHFwAAMAcAAFhcGjGjJcg/4HIDmVCM7D8AAAA/6QAAAAAAAAAByBcAADAHAAACNNXxBgLIPyAAuBTinuw/AAAAP/kAAAAAAAAAAckXAAAwBwAAV+NKc866xz9cjWyQc7HsPwAAAD/5AAAAAAAAAAHKFwAAMAcAAAI01fEGAsg/mhohDAXE7D8AAAA/KAEAAAAAAAAByxcAADAHAABYXBoxoyXIP5oaIQwFxOw/AAAAPygBAAAAAAAAAcwXAAAwBwAArYRfcD9JyD+aGiEMBcTsPwAAAD84AQAAAAAAAAHNFwAAMAcAAFjV6e53kMg/mhohDAXE7D8AAAA/OAEAAAAAAAABzhcAADAHAACu/S4uFLTIP5oaIQwFxOw/AAAAP0cBAAAAAAAAAc8XAAAwBwAAWU65rEz7yD9cjWyQc7HsPwAAAD9HAQAAAAAAAAHQFwAAMAcAAAKfQyuFQsk/XI1skHOx7D8AAAA/VwEAAAAAAAAB0RcAADAHAABXx4hqIWbJP1yNbJBzsew/AAAAP1cBAAAAAAAAAdIXAAAwBwAAre/Nqb2JyT+aGiEMBcTsPwAAAD9mAQAAAAAAAAHTFwAAMAcAAFhAWCj20Mk/mhohDAXE7D8AAAA/ZgEAAAAAAAAB1BcAADAHAACtaJ1nkvTJP1yNbJBzsew/AAAAP2YBAAAAAAAAAdUXAAAwBwAAA5Hipi4Yyj9cjWyQc7HsPwAAAD92AQAAAAAAAAHWFwAAMAcAAFydZd0d58s/vEbYUO2a6z8AAAA/AAAAAAAAAAAB1xcAADAHAAAGdSCegcPLP7xG2FDtmus/AAAAPw8AAAAAAAAAAdgXAAAwBwAAWySWH0l8yz/404zMfq3rPwAAAD8vAAAAAAAAAAHZFwAAMAcAALDTC6EQNcs/NmFBSBDA6z8AAAA/LwAAAAAAAAAB2hcAADAHAABbq8ZhdBHLP3Tu9cOh0us/AAAAPz4AAAAAAAAAAdsXAAAwBwAABYOBItjtyj/yCF+7xPfrPwAAAD9OAAAAAAAAAAHcFwAAMAcAALBaPOM7yso/LpYTN1YK7D8AAAA/XQAAAAAAAAAB3RcAADAHAACwWjzjO8rKP24jyLLnHOw/AAAAP20AAAAAAAAAAd4XAAAwBwAAW6vGYXQRyz+qsHwueS/sPwAAAD99AAAAAAAAAAHfFwAAMAcAALDTC6EQNcs/qrB8Lnkv7D8AAAA/fQAAAAAAAAAB4BcAADAHAAAG/FDgrFjLP+g9MaoKQuw/AAAAP30AAAAAAAAAAeEXAAAwBwAAWySWH0l8yz/oPTGqCkLsPwAAAD+MAAAAAAAAAAHiFwAAMAcAAAZ1IJ6Bw8s/6D0xqgpC7D8AAAA/jAAAAAAAAAAB4xcAADAHAABcnWXdHefLPybL5SWcVOw/AAAAP5wAAAAAAAAAAeQXAAAwBwAAB+7vW1YuzD8my+UlnFTsPwAAAD+cAAAAAAAAAAHlFwAAMAcAAFwWNZvyUcw/ZFiaoS1n7D8AAAA/rAAAAAAAAAAB5hcAADAHAAAFZ78ZK5nMP2RYmqEtZ+w/AAAAP6wAAAAAAAAAAecXAAAwBwAAW48EWce8zD+k5U4dv3nsPwAAAD+7AAAAAAAAAAHoFwAAMAcAALG3SZhj4Mw/pOVOHb957D8AAAA/uwAAAAAAAAAB6RcAADAHAAAG4I7X/wPNP+ByA5lQjOw/AAAAP7sAAAAAAAAAAeoXAAAwBwAAsTAZVjhLzT8gALgU4p7sPwAAAD/JAAAAAAAAAAHrFwAAMAcAALEwGVY4S80/mhohDAXE7D8AAAA/2AAAAAAAAAAB7BcAADAHAABcCNQWnCfNP9in1YeW1uw/AAAAP+gAAAAAAAAAAe0XAAAwBwAABuCO1/8DzT8WNYoDKOnsPwAAAD/4AAAAAAAAAAHuFwAAMAcAAFuPBFnHvMw/VsI+f7n77D8AAAA/+AAAAAAAAAAB7xcAADAHAAAFZ78ZK5nMP1bCPn+5++w/AAAAPwcBAAAAAAAAAfAXAAAwBwAAsj562o51zD+ST/P6Sg7tPwAAAD8HAQAAAAAAAAHxFwAAMAcAAAfu71tWLsw/kk/z+koO7T8AAAA/BwEAAAAAAAAB8hcAADAHAACxxaocugrMP5JP8/pKDu0/AAAAPxcBAAAAAAAAAfMXAAAwBwAAXJ1l3R3nyz+ST/P6Sg7tPwAAAD8XAQAAAAAAAAH0FwAAMAcAALFM217ln8s/0tyndtwg7T8AAAA/JwEAAAAAAAAB9RcAADAHAABbJJYfSXzLP5JP8/pKDu0/AAAAPycBAAAAAAAAAfYXAAAwBwAABvxQ4KxYyz+ST/P6Sg7tPwAAAD82AQAAAAAAAAH3FwAAMAcAALDTC6EQNcs/kk/z+koO7T8AAAA/NgEAAAAAAAAB+BcAADAHAABbq8ZhdBHLP1bCPn+5++w/AAAAP0YBAAAAAAAAAfkXAAAwBwAABYOBItjtyj/Yp9WHltbsPwAAAD9VAQAAAAAAAAH6FwAAMAcAAAWDgSLY7co/mhohDAXE7D8AAAA/VQEAAAAAAAAB+xcAADAHAAAFg4Ei2O3KPyAAuBTinuw/AAAAP2UBAAAAAAAAAfwXAAAwBwAAW6vGYXQRyz/gcgOZUIzsPwAAAD9lAQAAAAAAAAH9FwAAMAcAALDTC6EQNcs/pOVOHb957D8AAAA/ZQEAAAAAAAAB/hcAADAHAACxTNte5Z/LP7xG2FDtmus/AAAAPwAAAAAAAAAAAf8XAAAwBwAABnUgnoHDyz+8RthQ7ZrrPwAAAD8AAAAAAAAAAAEAGAAAMAcAALHFqhy6Csw/fLkj1VuI6z8AAAA/LwAAAAAAAAABARgAADAHAAAH7u9bVi7MP3y5I9VbiOs/AAAAPy8AAAAAAAAAAQIYAAAwBwAAXBY1m/JRzD98uSPVW4jrPwAAAD8+AAAAAAAAAAEDGAAAMAcAAAVnvxkrmcw/QCxvWcp16z8AAAA/PgAAAAAAAAABBBgAADAHAABbjwRZx7zMP0Asb1nKdes/AAAAP04AAAAAAAAAAQUYAAAwBwAABuCO1/8DzT9ALG9ZynXrPwAAAD9OAAAAAAAAAAEGGAAAMAcAALEwGVY4S80/QCxvWcp16z8AAAA/TgAAAAAAAAABBxgAADAHAAAHWV6V1G7NP0Asb1nKdes/AAAAP10AAAAAAAAAAQgYAAAwBwAAsqnoEw22zT9ALG9ZynXrPwAAAD9dAAAAAAAAAAEJGAAAMAcAAAfSLVOp2c0/QCxvWcp16z8AAAA/bQAAAAAAAAABChgAADAHAACzIrjR4SDOP0Asb1nKdes/AAAAP20AAAAAAAAAAQsYAAAwBwAACUv9EH5Ezj9ALG9ZynXrPwAAAD99AAAAAAAAAAEMGAAAMAcAALSbh4+2i84/fLkj1VuI6z8AAAA/fQAAAAAAAAABDRgAADAHAAAJxMzOUq/OP7xG2FDtmus/AAAAP4wAAAAAAAAAAQ4YAAAwBwAAXvpykkX9zT+ST/P6Sg7tPwAAAD8AAAAAAAAAAAEPGAAAMAcAAF76cpJF/c0/FjWKAyjp7D8AAAA/LwAAAAAAAAABEBgAADAHAACzBvbINMzPPzZhQUgQwOs/AAAAPwAAAAAAAAAAAREYAAAwBwAAC7ZrSvyEzz907vXDodLrPwAAAD8AAAAAAAAAAAESGAAAMAcAALWNJgtgYc8/snuqPzPl6z8AAAA/AAAAAAAAAAABExgAADAHAABfZeHLwz3PPy6WEzdWCuw/AAAAPw8AAAAAAAAAARQYAAAwBwAACz2cjCcazz9uI8iy5xzsPwAAAD8PAAAAAAAAAAEVGAAAMAcAAAs9nIwnGs8/6D0xqgpC7D8AAAA/DwAAAAAAAAABFhgAADAHAAC0FFdNi/bOP2RYmqEtZ+w/AAAAPx8AAAAAAAAAARcYAAAwBwAAX+wRDu/Szj/gcgOZUIzsPwAAAD8fAAAAAAAAAAEYGAAAMAcAALQUV02L9s4/IAC4FOKe7D8AAAA/LgAAAAAAAAABGRgAADAHAAC0FFdNi/bOP5oaIQwFxOw/AAAAPy4AAAAAAAAAARoYAAAwBwAAtBRXTYv2zj/Yp9WHltbsPwAAAD8+AAAAAAAAAAEbGAAAMAcAAF9l4cvDPc8/FjWKAyjp7D8AAAA/TgAAAAAAAAABHBgAADAHAAC1jSYLYGHPP1bCPn+5++w/AAAAP04AAAAAAAAAAR0YAAAwBwAAYd6wiZiozz9Wwj5/ufvsPwAAAD9OAAAAAAAAAAEeGAAAMAcAALMG9sg0zM8/VsI+f7n77D8AAAA/XQAAAAAAAAABHxgAADAHAAAJLzsI0e/PP1bCPn+5++w/AAAAP10AAAAAAAAAASAYAAAwBwAAsCvAo7YJ0D8WNYoDKOnsPwAAAD9tAAAAAAAAAAEhGAAAMAcAANu/YsOEG9A/2KfVh5bW7D8AAAA/bQAAAAAAAAABIhgAADAHAAAw6KcCIT/QP5oaIQwFxOw/AAAAP20AAAAAAAAAASMYAAAwBwAAMOinAiE/0D9cjWyQc7HsPwAAAD99AAAAAAAAAAEkGAAAMAcAAFt8SiLvUNA/IAC4FOKe7D8AAAA/fQAAAAAAAAABJRgAADAHAABbfEoi71DQP6TlTh2/eew/AAAAP4wAAAAAAAAAASYYAAAwBwAAW3xKIu9Q0D9kWJqhLWfsPwAAAD+MAAAAAAAAAAEnGAAAMAcAAFt8SiLvUNA/6D0xqgpC7D8AAAA/nAAAAAAAAAABKBgAADAHAABbfEoi71DQP24jyLLnHOw/AAAAP5wAAAAAAAAAASkYAAAwBwAAMOinAiE/0D8ulhM3VgrsPwAAAD+cAAAAAAAAAAEqGAAAMAcAADDopwIhP9A/8ghfu8T36z8AAAA/qwAAAAAAAAABKxgAADAHAAAFVAXjUi3QP7J7qj8z5es/AAAAP6sAAAAAAAAAASwYAAAwBwAA279iw4Qb0D82YUFIEMDrPwAAAD+7AAAAAAAAAAEtGAAAMAcAAAkvOwjR788/+NOMzH6t6z8AAAA/ywAAAAAAAAABLhgAADAHAACzBvbINMzPPzZhQUgQwOs/AAAAP9oAAAAAAAAAAS8YAAAwBwAAswb2yDTMzz907vXDodLrPwAAAD/qAAAAAAAAAAEwGAAAMAcAAAbN1KAnmNA/mhohDAXE7D8AAAA/AAAAAAAAAAABMRgAADAHAADbODKBWYbQP5oaIQwFxOw/AAAAPwAAAAAAAAAAATIYAAAwBwAAhhDtQb1i0D/Yp9WHltbsPwAAAD8AAAAAAAAAAAEzGAAAMAcAAFt8SiLvUNA/FjWKAyjp7D8AAAA/EAAAAAAAAAABNBgAADAHAAAw6KcCIT/QP1bCPn+5++w/AAAAPx8AAAAAAAAAATUYAAAwBwAAW3xKIu9Q0D/S3Kd23CDtPwAAAD8+AAAAAAAAAAE2GAAAMAcAAIYQ7UG9YtA/0tyndtwg7T8AAAA/TgAAAAAAAAABNxgAADAHAADbODKBWYbQP5JP8/pKDu0/AAAAP14AAAAAAAAAATgYAAAwBwAABs3UoCeY0D+ST/P6Sg7tPwAAAD9tAAAAAAAAAAE5GAAAMAcAADFhd8D1qdA/VsI+f7n77D8AAAA/fQAAAAAAAAABOhgAADAHAABb9Rngw7vQPxY1igMo6ew/AAAAP30AAAAAAAAAATsYAAAwBwAAhom8/5HN0D/Yp9WHltbsPwAAAD+NAAAAAAAAAAE8GAAAMAcAALEdXx9g39A/2KfVh5bW7D8AAAA/uwAAAAAAAAABPRgAADAHAADcsQE/LvHQP1bCPn+5++w/AAAAP8sAAAAAAAAAAT4YAAAwBwAA3LEBPy7x0D+ST/P6Sg7tPwAAAD/bAAAAAAAAAAE/GAAAMAcAANyxAT8u8dA/Dmpc8m0z7T8AAAA/2wAAAAAAAAABQBgAADAHAAAHRqRe/ALRP0z3EG7/Re0/AAAAP+oAAAAAAAAAAUEYAAAwBwAAB0akXvwC0T+KhMXpkFjtPwAAAD/qAAAAAAAAAAFCGAAAMAcAADHaRn7KFNE/CJ8u4bN97T8AAAA/6gAAAAAAAAABQxgAADAHAAAx2kZ+yhTRP0Qs41xFkO0/AAAAP/oAAAAAAAAAAUQYAAAwBwAAMdpGfsoU0T/ARkxUaLXtPwAAAD/6AAAAAAAAAAFFGAAAMAcAADHaRn7KFNE//tMA0PnH7T8AAAA/CgEAAAAAAAABRhgAADAHAAAx2kZ+yhTRPzxhtUuL2u0/AAAAPwoBAAAAAAAAAUcYAAAwBwAAMdpGfsoU0T+6ex5Drv/tPwAAAD8KAQAAAAAAAAFIGAAAMAcAADHaRn7KFNE/9gjTvj8S7j8AAAA/GQEAAAAAAAABSRgAADAHAAAHRqRe/ALRPzaWhzrRJO4/AAAAPxkBAAAAAAAAAUoYAAAwBwAA3LEBPy7x0D9yIzy2YjfuPwAAAD8pAQAAAAAAAAFLGAAAMAcAAIaJvP+RzdA/sLDwMfRJ7j8AAAA/OAEAAAAAAAABTBgAADAHAABb9Rngw7vQP7Cw8DH0Se4/AAAAPzgBAAAAAAAAAU0YAAAwBwAAMWF3wPWp0D/uPaWthVzuPwAAAD84AQAAAAAAAAFOGAAAMAcAAAbN1KAnmNA/sLDwMfRJ7j8AAAA/SAEAAAAAAAABTxgAADAHAADbODKBWYbQP7Cw8DH0Se4/AAAAP0gBAAAAAAAAAVAYAAAwBwAAsKSPYYt00D9yIzy2YjfuPwAAAD9YAQAAAAAAAAFRGAAAMAcAAFt8SiLvUNA/ciM8tmI37j8AAAA/WAEAAAAAAAABUhgAADAHAAAw6KcCIT/QP/YI074/Eu4/AAAAP2cBAAAAAAAAAVMYAAAwBwAABVQF41It0D+6ex5Drv/tPwAAAD9nAQAAAAAAAAFUGAAAMAcAAAVUBeNSLdA/PGG1S4va7T8AAAA/ZwEAAAAAAAABVRgAADAHAAAIOEPapdjRP/jTjMx+res/AAAAPwAAAAAAAAAAAVYYAAAwBwAAiPQqORAO0j/yCF+7xPfrPwAAAD8QAAAAAAAAAAFXGAAAMAcAALOIzVjeH9I/LpYTN1YK7D8AAAA/EAAAAAAAAAABWBgAADAHAADeHHB4rDHSP+g9MaoKQuw/AAAAPxAAAAAAAAAAAVkYAAAwBwAA3hxweKwx0j9kWJqhLWfsPwAAAD8fAAAAAAAAAAFaGAAAMAcAAAixEph6Q9I/IAC4FOKe7D8AAAA/HwAAAAAAAAABWxgAADAHAAAIsRKYekPSP5oaIQwFxOw/AAAAPy8AAAAAAAAAAVwYAAAwBwAA3hxweKwx0j9Wwj5/ufvsPwAAAD8vAAAAAAAAAAFdGAAAMAcAAN4ccHisMdI/Dmpc8m0z7T8AAAA/LwAAAAAAAAABXhgAADAHAACziM1Y3h/SP4qExemQWO0/AAAAPz8AAAAAAAAAAV8YAAAwBwAAiPQqORAO0j9ELONcRZDtPwAAAD8/AAAAAAAAAAFgGAAAMAcAAF1giBlC/NE/wEZMVGi17T8AAAA/TgAAAAAAAAABYRgAADAHAAAyzOX5c+rRPzxhtUuL2u0/AAAAP04AAAAAAAAAAWIYAAAwBwAA3aOgutfG0T+6ex5Drv/tPwAAAD9eAAAAAAAAAAFjGAAAMAcAALIP/poJtdE/9gjTvj8S7j8AAAA/XgAAAAAAAAABZBgAADAHAABd57hbbZHRP3IjPLZiN+4/AAAAP14AAAAAAAAAAWUYAAAwBwAAMlMWPJ9/0T+wsPAx9EnuPwAAAD9uAAAAAAAAAAFmGAAAMAcAANwq0fwCXNE/sLDwMfRJ7j8AAAA/bgAAAAAAAAABZxgAADAHAAACGBPpWa3JP6WwCCv+FOo/AAAAPwAAAAAAAAAAAWgYAAAwBwAAV8eIaiFmyT/iPb2mjyfqPwAAAD8PAAAAAAAAAAFpGAAAMAcAAAKfQyuFQsk/IctxIiE66j8AAAA/DwAAAAAAAAABahgAADAHAACudv7r6B7JP15YJp6yTOo/AAAAPw8AAAAAAAAAAWsYAAAwBwAAAyZ0bbDXyD+d5doZRF/qPwAAAD8fAAAAAAAAAAFsGAAAMAcAAK79Li4UtMg/GQBEEWeE6j8AAAA/HwAAAAAAAAABbRgAADAHAAADraSv22zIP5QarQiKqeo/AAAAPy8AAAAAAAAAAW4YAAAwBwAAWFwaMaMlyD8QNRYArc7qPwAAAD8vAAAAAAAAAAFvGAAAMAcAAAI01fEGAsg/jk9/98/z6j8AAAA/LwAAAAAAAAABcBgAADAHAABX40pzzrrHP0b3nGqEK+s/AAAAPz4AAAAAAAAAAXEYAAAwBwAAAbsFNDKXxz8An7rdOGPrPwAAAD8+AAAAAAAAAAFyGAAAMAcAAKySwPSVc8c/vEbYUO2a6z8AAAA/TgAAAAAAAAABcxgAADAHAABWanu1+U/HP3Tu9cOh0us/AAAAP04AAAAAAAAAAXQYAAAwBwAAAUI2dl0sxz8ulhM3VgrsPwAAAD9eAAAAAAAAAAF1GAAAMAcAAAFCNnZdLMc/6D0xqgpC7D8AAAA/XgAAAAAAAAABdhgAADAHAAABQjZ2XSzHP6TlTh2/eew/AAAAP14AAAAAAAAAAXcYAAAwBwAAAUI2dl0sxz+aGiEMBcTsPwAAAD9tAAAAAAAAAAF4GAAAMAcAAAFCNnZdLMc/FjWKAyjp7D8AAAA/bQAAAAAAAAABeRgAADAHAAABQjZ2XSzHP9Lcp3bcIO0/AAAAP30AAAAAAAAAAXoYAAAwBwAAAUI2dl0sxz+KhMXpkFjtPwAAAD99AAAAAAAAAAF7GAAAMAcAAFZqe7X5T8c/CJ8u4bN97T8AAAA/mgAAAAAAAAABfBgAADAHAACsksD0lXPHP4S5l9jWou0/AAAAP5oAAAAAAAAAAX0YAAAwBwAAAbsFNDKXxz/+0wDQ+cftPwAAAD+aAAAAAAAAAAF+GAAAMAcAAFfjSnPOusc/eu5pxxzt7T8AAAA/qgAAAAAAAAABfxgAADAHAACtC5Cyat7HP7p7HkOu/+0/AAAAP6oAAAAAAAAAAYAYAAAwBwAAAjTV8QYCyD/2CNO+PxLuPwAAAD+6AAAAAAAAAAGBGAAAMAcAADWiwmxwa9Q/hIRR5hU+6z8AAAA/AAAAAAAAAAABghgAADAHAADfeX0t1EfUP0b3nGqEK+s/AAAAPyAAAAAAAAAAAYMYAAAwBwAAteXaDQY21D+EhFHmFT7rPwAAAD8gAAAAAAAAAAGEGAAAMAcAAIpROO43JNQ/hIRR5hU+6z8AAAA/LwAAAAAAAAABhRgAADAHAAA0KfOumwDUP4SEUeYVPus/AAAAPy8AAAAAAAAAAYYYAAAwBwAA3wCub//c0z/CEQZip1DrPwAAAD8/AAAAAAAAAAGHGAAAMAcAALRsC1Axy9M/whEGYqdQ6z8AAAA/PwAAAAAAAAABiBgAADAHAABfRMYQlafTPwCfut04Y+s/AAAAPz8AAAAAAAAAAYkYAAAwBwAACRyB0fiD0z98uSPVW4jrPwAAAD9OAAAAAAAAAAGKGAAAMAcAALTzO5JcYNM/vEbYUO2a6z8AAAA/TgAAAAAAAAABixgAADAHAABey/ZSwDzTPzZhQUgQwOs/AAAAP14AAAAAAAAAAYwYAAAwBwAAMzdUM/Iq0z+ye6o/M+XrPwAAAD9eAAAAAAAAAAGNGAAAMAcAAAijsRMkGdM/LpYTN1YK7D8AAAA/bgAAAAAAAAABjhgAADAHAADfDg/0VQfTP6qwfC55L+w/AAAAP24AAAAAAAAAAY8YAAAwBwAAtHps1If10j8my+UlnFTsPwAAAD9uAAAAAAAAAAGQGAAAMAcAALR6bNSH9dI/4HIDmVCM7D8AAAA/fQAAAAAAAAABkRgAADAHAAC0emzUh/XSP1yNbJBzsew/AAAAP30AAAAAAAAAAZIYAAAwBwAAtHps1If10j8WNYoDKOnsPwAAAD+NAAAAAAAAAAGTGAAAMAcAALR6bNSH9dI/kk/z+koO7T8AAAA/jQAAAAAAAAABlBgAADAHAAC0emzUh/XSPw5qXPJtM+0/AAAAP50AAAAAAAAAAZUYAAAwBwAA3w4P9FUH0z+KhMXpkFjtPwAAAD+dAAAAAAAAAAGWGAAAMAcAAAijsRMkGdM/CJ8u4bN97T8AAAA/nQAAAAAAAAABlxgAADAHAAAzN1Qz8irTP4S5l9jWou0/AAAAP6wAAAAAAAAAAZgYAAAwBwAAXsv2UsA80z/ARkxUaLXtPwAAAD+sAAAAAAAAAAGZGAAAMAcAAIlfmXKOTtM//tMA0PnH7T8AAAA/vAAAAAAAAAABmhgAADAHAAC08zuSXGDTPzxhtUuL2u0/AAAAP7wAAAAAAAAAAZsYAAAwBwAACRyB0fiD0z967mnHHO3tPwAAAD+8AAAAAAAAAAGcGAAAMAcAADSwI/HGldM/unseQ67/7T8AAAA/ywAAAAAAAAABnRgAADAHAABfRMYQlafTP7p7HkOu/+0/AAAAP8sAAAAAAAAAAZ4YAAAwBwAAidhoMGO50z+6ex5Drv/tPwAAAD/bAAAAAAAAAAGfGAAAMAcAALRsC1Axy9M/eu5pxxzt7T8AAAA/2wAAAAAAAAABoBgAADAHAAA0KfOumwDUP3Tu9cOh0us/AAAAPwAAAAAAAAAAAaEYAAAwBwAA3wCub//c0z907vXDodLrPwAAAD8+AAAAAAAAAAGiGAAAMAcAALRsC1Axy9M/snuqPzPl6z8AAAA/TgAAAAAAAAABoxgAADAHAACJ2GgwY7nTP/IIX7vE9+s/AAAAP04AAAAAAAAAAaQYAAAwBwAAidhoMGO50z8ulhM3VgrsPwAAAD9eAAAAAAAAAAGlGAAAMAcAAInYaDBjudM/qrB8Lnkv7D8AAAA/bQAAAAAAAAABphgAADAHAADfAK5v/9zTP+g9MaoKQuw/AAAAP30AAAAAAAAAAacYAAAwBwAACpVQj83u0z/oPTGqCkLsPwAAAD99AAAAAAAAAAGoGAAAMAcAADQp866bANQ/JsvlJZxU7D8AAAA/jQAAAAAAAAABqRgAADAHAABfvZXOaRLUPybL5SWcVOw/AAAAP40AAAAAAAAAAaoYAAAwBwAAteXaDQY21D9kWJqhLWfsPwAAAD+cAAAAAAAAAAGrGAAAMAcAAN95fS3UR9Q/ZFiaoS1n7D8AAAA/nAAAAAAAAAABrBgAADAHAAA1osJscGvUP2RYmqEtZ+w/AAAAP6wAAAAAAAAAAa0YAAAwBwAAYDZljD591D+k5U4dv3nsPwAAAD+sAAAAAAAAAAGuGAAAMAcAAIvKB6wMj9Q/pOVOHb957D8AAAA/rAAAAAAAAAABrxgAADAHAADg8kzrqLLUP+ByA5lQjOw/AAAAP7sAAAAAAAAAAbAYAAAwBwAANhuSKkXW1D/gcgOZUIzsPwAAAD/LAAAAAAAAAAGxGAAAMAcAADYbkipF1tQ/pOVOHb957D8AAAA/CgEAAAAAAAABshgAADAHAAA2G5IqRdbUP2RYmqEtZ+w/AAAAPxkBAAAAAAAAAbMYAAAwBwAANhuSKkXW1D/oPTGqCkLsPwAAAD8pAQAAAAAAAAG0GAAAMAcAAGCvNEoT6NQ/qrB8Lnkv7D8AAAA/OAEAAAAAAAABtRgAADAHAACLQ9dp4fnUPy6WEzdWCuw/AAAAP0gBAAAAAAAAAbYYAAAwBwAAi0PXaeH51D/yCF+7xPfrPwAAAD9IAQAAAAAAAAG3GAAAMAcAAItD12nh+dQ/snuqPzPl6z8AAAA/WAEAAAAAAAABuBgAADAHAAC213mJrwvVP3Tu9cOh0us/AAAAP1gBAAAAAAAAAbkYAAAwBwAAttd5ia8L1T/404zMfq3rPwAAAD9nAQAAAAAAAAG6GAAAMAcAALbXeYmvC9U/fLkj1VuI6z8AAAA/dwEAAAAAAAABuxgAADAHAACLQ9dp4fnUP3y5I9VbiOs/AAAAP6QBAAAAAAAAAbwYAAAwBwAAYK80ShPo1D+8RthQ7ZrrPwAAAD+0AQAAAAAAAAG9GAAAMAcAAGCvNEoT6NQ/NmFBSBDA6z8AAAA/wwEAAAAAAAABvhgAADAHAAA2G5IqRdbUP3Tu9cOh0us/AAAAP8MBAAAAAAAAAb8YAAAwBwAANhuSKkXW1D+ye6o/M+XrPwAAAD/DAQAAAAAAAAHAGAAAMAcAADYbkipF1tQ/LpYTN1YK7D8AAAA/0wEAAAAAAAABwRgAADAHAAA2G5IqRdbUP6qwfC55L+w/AAAAP9MBAAAAAAAAAcIYAAAwBwAANhuSKkXW1D8my+UlnFTsPwAAAD/jAQAAAAAAAAHDGAAAMAcAADYbkipF1tQ/pOVOHb957D8AAAA/4wEAAAAAAAABxBgAADAHAAA2G5IqRdbUPyAAuBTinuw/AAAAP+MBAAAAAAAAAcUYAAAwBwAANhuSKkXW1D9cjWyQc7HsPwAAAD/yAQAAAAAAAAHGGAAAMAcAADYbkipF1tQ/2KfVh5bW7D8AAAA/8gEAAAAAAAABxxgAADAHAAA2G5IqRdbUP1bCPn+5++w/AAAAPwICAAAAAAAAAcgYAAAwBwAANhuSKkXW1D+ST/P6Sg7tPwAAAD8CAgAAAAAAAAHJGAAAMAcAADYbkipF1tQ/Dmpc8m0z7T8AAAA/EgIAAAAAAAAByhgAADAHAAA2G5IqRdbUP0z3EG7/Re0/AAAAPxICAAAAAAAAAcsYAAAwBwAANhuSKkXW1D+KhMXpkFjtPwAAAD8hAgAAAAAAAAHMGAAAMAcAAItD12nh+dQ/yBF6ZSJr7T8AAAA/MQIAAAAAAAABzRgAADAHAADh5OtmUojVP9Lcp3bcIO0/AAAAPwAAAAAAAAAAAc4YAAAwBwAAtlBJR4R21T8OalzybTPtPwAAAD8AAAAAAAAAAAHPGAAAMAcAALZQSUeEdtU/TPcQbv9F7T8AAAA/EAAAAAAAAAAB0BgAADAHAAC2UElHhHbVP8gRemUia+0/AAAAPy8AAAAAAAAAAdEYAAAwBwAA4eTrZlKI1T/IEXplImvtPwAAAD9PAAAAAAAAAAHSGAAAMAcAAAx5joYgmtU/ioTF6ZBY7T8AAAA/fQAAAAAAAAAB0xgAADAHAADh5OtmUojVP0z3EG7/Re0/AAAAP50AAAAAAAAAAdQYAAAwBwAA4eTrZlKI1T8OalzybTPtPwAAAD+8AAAAAAAAAAHVGAAAMAcAALhC6MItTNY/+NOMzH6t6z8AAAA/AAAAAAAAAAAB1hgAADAHAAC4QujCLUzWP3Tu9cOh0us/AAAAPwAAAAAAAAAAAdcYAAAwBwAAuELowi1M1j+ye6o/M+XrPwAAAD8AAAAAAAAAAAHYGAAAMAcAALhC6MItTNY/LpYTN1YK7D8AAAA/DwAAAAAAAAAB2RgAADAHAAC4QujCLUzWP24jyLLnHOw/AAAAPw8AAAAAAAAAAdoYAAAwBwAAuELowi1M1j/oPTGqCkLsPwAAAD8fAAAAAAAAAAHbGAAAMAcAALhC6MItTNY/ZFiaoS1n7D8AAAA/HwAAAAAAAAAB3BgAADAHAAC4QujCLUzWP6TlTh2/eew/AAAAPx8AAAAAAAAAAd0YAAAwBwAAuELowi1M1j8gALgU4p7sPwAAAD8vAAAAAAAAAAHeGAAAMAcAALhC6MItTNY/mhohDAXE7D8AAAA/LwAAAAAAAAAB3xgAADAHAAC4QujCLUzWPxY1igMo6ew/AAAAPz4AAAAAAAAAAeAYAAAwBwAAuELowi1M1j9Wwj5/ufvsPwAAAD8+AAAAAAAAAAHhGAAAMAcAALhC6MItTNY/0tyndtwg7T8AAAA/TgAAAAAAAAAB4hgAADAHAAC4QujCLUzWPw5qXPJtM+0/AAAAP04AAAAAAAAAAeMYAAAwBwAAuELowi1M1j9M9xBu/0XtPwAAAD9OAAAAAAAAAAHkGAAAMAcAALhC6MItTNY/yBF6ZSJr7T8AAAA/XQAAAAAAAAAB5RgAADAHAADi1ori+13WPwifLuGzfe0/AAAAP30AAAAAAAAAAeYYAAAwBwAADWstAspv1j/IEXplImvtPwAAAD99AAAAAAAAAAHnGAAAMAcAADjxbp1BV9c/fLkj1VuI6z8AAAA/AAAAAAAAAAAB6BgAADAHAAANXcx9c0XXP7xG2FDtmus/AAAAPwAAAAAAAAAAAekYAAAwBwAA48gpXqUz1z/404zMfq3rPwAAAD8PAAAAAAAAAAHqGAAAMAcAALk0hz7XIdc/NmFBSBDA6z8AAAA/DwAAAAAAAAAB6xgAADAHAAC5NIc+1yHXP7J7qj8z5es/AAAAPx8AAAAAAAAAAewYAAAwBwAAjqDkHgkQ1z/yCF+7xPfrPwAAAD8uAAAAAAAAAAHtGAAAMAcAAI6g5B4JENc/LpYTN1YK7D8AAAA/LgAAAAAAAAAB7hgAADAHAACOoOQeCRDXP6qwfC55L+w/AAAAPy4AAAAAAAAAAe8YAAAwBwAAuTSHPtch1z/oPTGqCkLsPwAAAD8+AAAAAAAAAAHwGAAAMAcAAOPIKV6lM9c/JsvlJZxU7D8AAAA/TgAAAAAAAAAB8RgAADAHAAA48W6dQVfXP2RYmqEtZ+w/AAAAP10AAAAAAAAAAfIYAAAwBwAAY4URvQ9p1z9kWJqhLWfsPwAAAD9dAAAAAAAAAAHzGAAAMAcAAI4ZtNzdetc/ZFiaoS1n7D8AAAA/bQAAAAAAAAAB9BgAADAHAAC4rVb8q4zXPybL5SWcVOw/AAAAP20AAAAAAAAAAfUYAAAwBwAADtabO0iw1z/oPTGqCkLsPwAAAD99AAAAAAAAAAH2GAAAMAcAADlqPlsWwtc/biPIsucc7D8AAAA/jAAAAAAAAAAB9xgAADAHAAA5aj5bFsLXPy6WEzdWCuw/AAAAP4wAAAAAAAAAAfgYAAAwBwAAOWo+WxbC1z/yCF+7xPfrPwAAAD+cAAAAAAAAAAH5GAAAMAcAADlqPlsWwtc/dO71w6HS6z8AAAA/nAAAAAAAAAAB+hgAADAHAAA5aj5bFsLXPzZhQUgQwOs/AAAAP6sAAAAAAAAAAfsYAAAwBwAADtabO0iw1z+8RthQ7ZrrPwAAAD+7AAAAAAAAAAH8GAAAMAcAAONB+Rt6ntc/vEbYUO2a6z8AAAA/ywAAAAAAAAAB/RgAADAHAAC4rVb8q4zXP3y5I9VbiOs/AAAAP9oAAAAAAAAAAf4YAAAwBwAAY4URvQ9p1z+8RthQ7ZrrPwAAAD/aAAAAAAAAAAH/GAAAMAcAADjxbp1BV9c/+NOMzH6t6z8AAAA/6gAAAAAAAAABABkAADAHAABjhRG9D2nXP6TlTh2/eew/AAAAPwAAAAAAAAAAAQEZAAAwBwAADV3MfXNF1z/gcgOZUIzsPwAAAD8vAAAAAAAAAAECGQAAMAcAAOPIKV6lM9c/IAC4FOKe7D8AAAA/PwAAAAAAAAABAxkAADAHAAC5NIc+1yHXP1yNbJBzsew/AAAAP04AAAAAAAAAAQQZAAAwBwAAjqDkHgkQ1z/Yp9WHltbsPwAAAD9eAAAAAAAAAAEFGQAAMAcAAI6g5B4JENc/FjWKAyjp7D8AAAA/XgAAAAAAAAABBhkAADAHAACOoOQeCRDXP1bCPn+5++w/AAAAP14AAAAAAAAAAQcZAAAwBwAAuTSHPtch1z+ST/P6Sg7tPwAAAD9uAAAAAAAAAAEIGQAAMAcAAOPIKV6lM9c/Dmpc8m0z7T8AAAA/fQAAAAAAAAABCRkAADAHAAA48W6dQVfXPw5qXPJtM+0/AAAAP30AAAAAAAAAAQoZAAAwBwAAY4URvQ9p1z9M9xBu/0XtPwAAAD+NAAAAAAAAAAELGQAAMAcAAI4ZtNzdetc/TPcQbv9F7T8AAAA/jQAAAAAAAAABDBkAADAHAAC4rVb8q4zXP4qExemQWO0/AAAAP40AAAAAAAAAAQ0ZAAAwBwAADtabO0iw1z9M9xBu/0XtPwAAAD+dAAAAAAAAAAEOGQAAMAcAADlqPlsWwtc/TPcQbv9F7T8AAAA/nQAAAAAAAAABDxkAADAHAACOkoOasuXXP0z3EG7/Re0/AAAAP6wAAAAAAAAAARAZAAAwBwAAuSYmuoD31z/S3Kd23CDtPwAAAD+sAAAAAAAAAAERGQAAMAcAAOS6yNlOCdg/kk/z+koO7T8AAAA/vAAAAAAAAAABEhkAADAHAADkusjZTgnYP1bCPn+5++w/AAAAP7wAAAAAAAAAARMZAAAwBwAA5LrI2U4J2D8WNYoDKOnsPwAAAD/LAAAAAAAAAAEUGQAAMAcAAOS6yNlOCdg/mhohDAXE7D8AAAA/ywAAAAAAAAABFRkAADAHAADkusjZTgnYP1yNbJBzsew/AAAAP9sAAAAAAAAAARYZAAAwBwAAuSYmuoD31z/gcgOZUIzsPwAAAD/bAAAAAAAAAAEXGQAAMAcAAGP+4Hrk09c/pOVOHb957D8AAAA/3QAAAAAAAAABGBkAADAHAAAO1ps7SLDXP2RYmqEtZ+w/AAAAP+wAAAAAAAAAARkZAAAwBwAA40H5G3qe1z9kWJqhLWfsPwAAAD/8AAAAAAAAAAEaGQAAMAcAALitVvyrjNc/JsvlJZxU7D8AAAA//AAAAAAAAAABGxkAADAHAAA6XN3Wv5fYP8IRBmKnUOs/AAAAPwAAAAAAAAAAARwZAAAwBwAAZfB/9o2p2D8An7rdOGPrPwAAAD8AAAAAAAAAAAEdGQAAMAcAALoYxTUqzdg/fLkj1VuI6z8AAAA/EAAAAAAAAAABHhkAADAHAADlrGdV+N7YP7xG2FDtmus/AAAAPx8AAAAAAAAAAR8ZAAAwBwAA5axnVfje2D/404zMfq3rPwAAAD8fAAAAAAAAAAEgGQAAMAcAABBBCnXG8Ng/NmFBSBDA6z8AAAA/LwAAAAAAAAABIRkAADAHAAA61ayUlALZP3Tu9cOh0us/AAAAPy8AAAAAAAAAASIZAAAwBwAAOtWslJQC2T+ye6o/M+XrPwAAAD8vAAAAAAAAAAEjGQAAMAcAADrVrJSUAtk/8ghfu8T36z8AAAA/PwAAAAAAAAABJBkAADAHAABlaU+0YhTZP24jyLLnHOw/AAAAPz8AAAAAAAAAASUZAAAwBwAAOtWslJQC2T+qsHwueS/sPwAAAD9OAAAAAAAAAAEmGQAAMAcAADrVrJSUAtk/6D0xqgpC7D8AAAA/TgAAAAAAAAABJxkAADAHAAA61ayUlALZPybL5SWcVOw/AAAAP14AAAAAAAAAASgZAAAwBwAAOtWslJQC2T9kWJqhLWfsPwAAAD9eAAAAAAAAAAEpGQAAMAcAABBBCnXG8Ng/pOVOHb957D8AAAA/bQAAAAAAAAABKhkAADAHAADlrGdV+N7YPyAAuBTinuw/AAAAP20AAAAAAAAAASsZAAAwBwAAuhjFNSrN2D8gALgU4p7sPwAAAD99AAAAAAAAAAEsGQAAMAcAAGXwf/aNqdg/IAC4FOKe7D8AAAA/jQAAAAAAAAABLRkAADAHAAA6XN3Wv5fYP+ByA5lQjOw/AAAAP5wAAAAAAAAAAS4ZAAAwBwAAD8g6t/GF2D+k5U4dv3nsPwAAAD+cAAAAAAAAAAEvGQAAMAcAAA/IOrfxhdg/ZFiaoS1n7D8AAAA/rAAAAAAAAAABMBkAADAHAADkM5iXI3TYPybL5SWcVOw/AAAAP6wAAAAAAAAAATEZAAAwBwAADk9r+Rwb2D/CEQZip1DrPwAAAD8AAAAAAAAAAAEyGQAAMAcAAGR3sDi5Ptg/whEGYqdQ6z8AAAA/HwAAAAAAAAABMxkAADAHAACPC1NYh1DYP8IRBmKnUOs/AAAAPx8AAAAAAAAAATQZAAAwBwAAup/1d1Vi2D/CEQZip1DrPwAAAD8uAAAAAAAAAAE1GQAAMAcAAA/IOrfxhdg/whEGYqdQ6z8AAAA/LgAAAAAAAAABNhkAADAHAAA6XN3Wv5fYPwCfut04Y+s/AAAAPz4AAAAAAAAAATcZAAAwBwAAj4QiFly72D8An7rdOGPrPwAAAD8+AAAAAAAAAAE4GQAAMAcAAOWsZ1X43tg/AJ+63Thj6z8AAAA/PgAAAAAAAAABORkAADAHAAAQQQp1xvDYPwCfut04Y+s/AAAAP04AAAAAAAAAAToZAAAwBwAAZWlPtGIU2T8An7rdOGPrPwAAAD9OAAAAAAAAAAE7GQAAMAcAALuRlPP+N9k/AJ+63Thj6z8AAAA/XQAAAAAAAAABPBkAADAHAADlJTcTzUnZPwCfut04Y+s/AAAAP10AAAAAAAAAAT0ZAAAwBwAAO058Umlt2T/CEQZip1DrPwAAAD9dAAAAAAAAAAE+GQAAMAcAAGbiHnI3f9k/whEGYqdQ6z8AAAA/bQAAAAAAAAABPxkAADAHAACRdsGRBZHZP4SEUeYVPus/AAAAP20AAAAAAAAAAUAZAAAwBwAA5p4G0aG02T9G95xqhCvrPwAAAD99AAAAAAAAAAFBGQAAMAcAAGZb7i8M6tk/TsLKez7h6j8AAAA/AAAAAAAAAAABQhkAADAHAABmW+4vDOrZP8rcM3NhBus/AAAAPxAAAAAAAAAAAUMZAAAwBwAAPMdLED7Y2T8Kauju8hjrPwAAAD8QAAAAAAAAAAFEGQAAMAcAADzHSxA+2Nk/hIRR5hU+6z8AAAA/HwAAAAAAAAABRRkAADAHAAARM6nwb8bZP8IRBmKnUOs/AAAAPx8AAAAAAAAAAUYZAAAwBwAA5p4G0aG02T9ALG9ZynXrPwAAAD8fAAAAAAAAAAFHGQAAMAcAALsKZLHTotk/vEbYUO2a6z8AAAA/LwAAAAAAAAABSBkAADAHAACRdsGRBZHZPzZhQUgQwOs/AAAAPy8AAAAAAAAAAUkZAAAwBwAAZuIecjd/2T+ye6o/M+XrPwAAAD8+AAAAAAAAAAFKGQAAMAcAADtOfFJpbdk/8ghfu8T36z8AAAA/PgAAAAAAAAABSxkAADAHAAAQutkym1vZP24jyLLnHOw/AAAAP04AAAAAAAAAAUwZAAAwBwAA5SU3E81J2T/oPTGqCkLsPwAAAD9OAAAAAAAAAAFNGQAAMAcAAJD98dMwJtk/ZFiaoS1n7D8AAAA/TgAAAAAAAAABThkAADAHAABlaU+0YhTZP+ByA5lQjOw/AAAAP14AAAAAAAAAAU8ZAAAwBwAAOtWslJQC2T8gALgU4p7sPwAAAD9eAAAAAAAAAAFQGQAAMAcAABBBCnXG8Ng/mhohDAXE7D8AAAA/bQAAAAAAAAABURkAADAHAAAQQQp1xvDYPxY1igMo6ew/AAAAP20AAAAAAAAAAVIZAAAwBwAA5axnVfje2D9Wwj5/ufvsPwAAAD99AAAAAAAAAAFTGQAAMAcAALoYxTUqzdg/kk/z+koO7T8AAAA/fQAAAAAAAAABVBkAADAHAAC6GMU1Ks3YPw5qXPJtM+0/AAAAP40AAAAAAAAAAVUZAAAwBwAA5axnVfje2D9M9xBu/0XtPwAAAD+cAAAAAAAAAAFWGQAAMAcAALsKZLHTotk/mhohDAXE7D8AAAA/AAAAAAAAAAABVxkAADAHAACRdsGRBZHZP5oaIQwFxOw/AAAAPwAAAAAAAAAAAVgZAAAwBwAAZuIecjd/2T/Yp9WHltbsPwAAAD8PAAAAAAAAAAFZGQAAMAcAABC62TKbW9k/VsI+f7n77D8AAAA/LgAAAAAAAAABWhkAADAHAAAQutkym1vZP9Lcp3bcIO0/AAAAPz0AAAAAAAAAAVsZAAAwBwAAELrZMptb2T8OalzybTPtPwAAAD9NAAAAAAAAAAFcGQAAMAcAADtOfFJpbdk/TPcQbv9F7T8AAAA/TQAAAAAAAAABXRkAADAHAABm4h5yN3/ZP4qExemQWO0/AAAAP10AAAAAAAAAAV4ZAAAwBwAAkXbBkQWR2T+KhMXpkFjtPwAAAD9sAAAAAAAAAAFfGQAAMAcAAOaeBtGhtNk/TPcQbv9F7T8AAAA/fAAAAAAAAAABYBkAADAHAAARM6nwb8bZPw5qXPJtM+0/AAAAP4wAAAAAAAAAAWEZAAAwBwAAPMdLED7Y2T/S3Kd23CDtPwAAAD+bAAAAAAAAAAFiGQAAMAcAADzHSxA+2Nk/kk/z+koO7T8AAAA/mwAAAAAAAAABYxkAADAHAAA8x0sQPtjZP1bCPn+5++w/AAAAP6sAAAAAAAAAAWQZAAAwBwAAPMdLED7Y2T/Yp9WHltbsPwAAAD+6AAAAAAAAAAFlGQAAMAcAADzHSxA+2Nk/FjWKAyjp7D8AAAA/6QAAAAAAAAABZhkAADAHAAA8x0sQPtjZP5JP8/pKDu0/AAAAP+kAAAAAAAAAAWcZAAAwBwAAPMdLED7Y2T/S3Kd23CDtPwAAAD/5AAAAAAAAAAFoGQAAMAcAADzHSxA+2Nk/Dmpc8m0z7T8AAAA/+QAAAAAAAAABaRkAADAHAABmW+4vDOrZP4qExemQWO0/AAAAPwkBAAAAAAAAAWoZAAAwBwAAZlvuLwzq2T/IEXplImvtPwAAAD8JAQAAAAAAAAFrGQAAMAcAAGZb7i8M6tk/CJ8u4bN97T8AAAA/CQEAAAAAAAABbBkAADAHAABmW+4vDOrZP4S5l9jWou0/AAAAPxgBAAAAAAAAAW0ZAAAwBwAAZlvuLwzq2T/ARkxUaLXtPwAAAD8YAQAAAAAAAAFuGQAAMAcAAGZb7i8M6tk/PGG1S4va7T8AAAA/KAEAAAAAAAABbxkAADAHAABmW+4vDOrZP3ruaccc7e0/AAAAPygBAAAAAAAAAXAZAAAwBwAAZlvuLwzq2T/2CNO+PxLuPwAAAD8oAQAAAAAAAAFxGQAAMAcAADzHSxA+2Nk/NpaHOtEk7j8AAAA/NwEAAAAAAAABchkAADAHAAA8x0sQPtjZP3IjPLZiN+4/AAAAPzcBAAAAAAAAAXMZAAAwBwAAETOp8G/G2T+wsPAx9EnuPwAAAD9HAQAAAAAAAAF0GQAAMAcAAOaeBtGhtNk/LMtZKRdv7j8AAAA/VwEAAAAAAAABdRkAADAHAACRdsGRBZHZP2xYDqWoge4/AAAAP1cBAAAAAAAAAXYZAAAwBwAAO058Umlt2T9sWA6lqIHuPwAAAD9mAQAAAAAAAAF3GQAAMAcAABC62TKbW9k/LMtZKRdv7j8AAAA/dgEAAAAAAAABeBkAADAHAAC7kZTz/jfZP7Cw8DH0Se4/AAAAP4YBAAAAAAAAAXkZAAAwBwAAu5GU8/432T9yIzy2YjfuPwAAAD+GAQAAAAAAAAF6GQAAMAcAALuRlPP+N9k/9gjTvj8S7j8AAAA/lQEAAAAAAAABexkAADAHAACQ/fHTMCbZP3ruaccc7e0/AAAAP5UBAAAAAAAAAXwZAAAwBwAAu5GU8/432T88YbVLi9rtPwAAAD+lAQAAAAAAAAF9GQAAMAcAALuRlPP+N9k/wEZMVGi17T8AAAA/pQEAAAAAAAABfhkAADAHAAC6/AItfXjaP+g9MaoKQuw/AAAAPwAAAAAAAAAAAX8ZAAAwBwAAZ9S97eBU2j8my+UlnFTsPwAAAD8fAAAAAAAAAAGAGQAAMAcAAGfUve3gVNo/ZFiaoS1n7D8AAAA/LwAAAAAAAAABgRkAADAHAAA8QBvOEkPaP+ByA5lQjOw/AAAAPz4AAAAAAAAAAYIZAAAwBwAAkGhgDa9m2j8gALgU4p7sPwAAAD9OAAAAAAAAAAGDGQAAMAcAALr8Ai19eNo/4HIDmVCM7D8AAAA/XgAAAAAAAAABhBkAADAHAAAQJUhsGZzaP+ByA5lQjOw/AAAAP20AAAAAAAAAAYUZAAAwBwAAO7nqi+et2j9kWJqhLWfsPwAAAD99AAAAAAAAAAGGGQAAMAcAAGdNjau1v9o/JsvlJZxU7D8AAAA/fQAAAAAAAAABhxkAADAHAABnTY2rtb/aP+g9MaoKQuw/AAAAP4wAAAAAAAAAAYgZAAAwBwAAZ02Nq7W/2j+qsHwueS/sPwAAAD+MAAAAAAAAAAGJGQAAMAcAAGdNjau1v9o/biPIsucc7D8AAAA/nAAAAAAAAAABihkAADAHAABnTY2rtb/aPy6WEzdWCuw/AAAAP5wAAAAAAAAAAYsZAAAwBwAAZ02Nq7W/2j/yCF+7xPfrPwAAAD+cAAAAAAAAAAGMGQAAMAcAADu56ovnrdo/snuqPzPl6z8AAAA/rAAAAAAAAAABjRkAADAHAAAQJUhsGZzaP3Tu9cOh0us/AAAAP7sAAAAAAAAAAY4ZAAAwBwAAuvwCLX142j+ye6o/M+XrPwAAAD/LAAAAAAAAAAGPGQAAMAcAAJBoYA2vZto/snuqPzPl6z8AAAA/2wAAAAAAAAABkBkAADAHAACQaGANr2baP/IIX7vE9+s/AAAAP9sAAAAAAAAAAZEZAAAwBwAAvWdxZvu42z9uI8iy5xzsPwAAAD8AAAAAAAAAAAGSGQAAMAcAAD2riQeRg9s/qrB8Lnkv7D8AAAA/AAAAAAAAAAABkxkAADAHAAASF+fnwnHbP6qwfC55L+w/AAAAPwAAAAAAAAAAAZQZAAAwBwAA54JEyPRf2z/oPTGqCkLsPwAAAD8PAAAAAAAAAAGVGQAAMAcAAJJa/4hYPNs/6D0xqgpC7D8AAAA/DwAAAAAAAAABlhkAADAHAABnxlxpiirbPybL5SWcVOw/AAAAPx8AAAAAAAAAAZcZAAAwBwAAPDK6SbwY2z+k5U4dv3nsPwAAAD8fAAAAAAAAAAGYGQAAMAcAABKeFyruBts/4HIDmVCM7D8AAAA/HwAAAAAAAAABmRkAADAHAADnCXUKIPXaP1yNbJBzsew/AAAAPy8AAAAAAAAAAZoZAAAwBwAAvHXS6lHj2j+aGiEMBcTsPwAAAD8vAAAAAAAAAAGbGQAAMAcAALx10upR49o/FjWKAyjp7D8AAAA/PgAAAAAAAAABnBkAADAHAAC8ddLqUePaP5JP8/pKDu0/AAAAPz4AAAAAAAAAAZ0ZAAAwBwAA5wl1CiD12j/S3Kd23CDtPwAAAD9OAAAAAAAAAAGeGQAAMAcAAOcJdQog9do/TPcQbv9F7T8AAAA/TgAAAAAAAAABnxkAADAHAAASnhcq7gbbP4qExemQWO0/AAAAP04AAAAAAAAAAaAZAAAwBwAAZ8ZcaYoq2z8Iny7hs33tPwAAAD9eAAAAAAAAAAGhGQAAMAcAAJJa/4hYPNs/RCzjXEWQ7T8AAAA/XgAAAAAAAAABohkAADAHAADngkTI9F/bP4S5l9jWou0/AAAAP20AAAAAAAAAAaMZAAAwBwAAEhfn58Jx2z+EuZfY1qLtPwAAAD9tAAAAAAAAAAGkGQAAMAcAAGg/LCdflds/wEZMVGi17T8AAAA/bQAAAAAAAAABpRkAADAHAAC9Z3Fm+7jbP8BGTFRote0/AAAAP30AAAAAAAAAAaYZAAAwBwAA6PsThsnK2z/ARkxUaLXtPwAAAD99AAAAAAAAAAGnGQAAMAcAAD4kWcVl7ts/hLmX2Nai7T8AAAA/jAAAAAAAAAABqBkAADAHAABouPvkMwDcP4S5l9jWou0/AAAAP4wAAAAAAAAAAakZAAAwBwAAk0yeBAIS3D9ELONcRZDtPwAAAD+bAAAAAAAAAAGqGQAAMAcAAL1ncWb7uNs/WI34jPiW6j8AAAA/AAAAAAAAAAABqxkAADAHAABouPvkMwDcP07Cyns+4eo/AAAAPwAAAAAAAAAAAawZAAAwBwAAvuBAJNAj3D8Kauju8hjrPwAAAD8PAAAAAAAAAAGtGQAAMAcAABMJhmNsR9w/hIRR5hU+6z8AAAA/DwAAAAAAAAABrhkAADAHAAA+nSiDOlncP0Asb1nKdes/AAAAPw8AAAAAAAAAAa8ZAAAwBwAAlMVtwtZ83D82YUFIEMDrPwAAAD8fAAAAAAAAAAGwGQAAMAcAAOntsgFzoNw/8ghfu8T36z8AAAA/HwAAAAAAAAABsRkAADAHAAAUglUhQbLcP6qwfC55L+w/AAAAPy8AAAAAAAAAAbIZAAAwBwAAPxb4QA/E3D+k5U4dv3nsPwAAAD8vAAAAAAAAAAGzGQAAMAcAAD8W+EAPxNw/XI1skHOx7D8AAAA/PgAAAAAAAAABtBkAADAHAABpqppg3dXcPxY1igMo6ew/AAAAPz4AAAAAAAAAAbUZAAAwBwAAaaqaYN3V3D/S3Kd23CDtPwAAAD8+AAAAAAAAAAG2GQAAMAcAAD8W+EAPxNw/ioTF6ZBY7T8AAAA/TgAAAAAAAAABtxkAADAHAAA/FvhAD8TcP0Qs41xFkO0/AAAAP04AAAAAAAAAAbgZAAAwBwAAFIJVIUGy3D/+0wDQ+cftPwAAAD9eAAAAAAAAAAG5GQAAMAcAAOntsgFzoNw/unseQ67/7T8AAAA/XgAAAAAAAAABuhkAADAHAAC+WRDipI7cPzaWhzrRJO4/AAAAP14AAAAAAAAAAbsZAAAwBwAAaTHLoghr3D+wsPAx9EnuPwAAAD9tAAAAAAAAAAG8GQAAMAcAAD6dKIM6Wdw/LMtZKRdv7j8AAAA/bQAAAAAAAAABvRkAADAHAAATCYZjbEfcP6jlwiA6lO4/AAAAP30AAAAAAAAAAb4ZAAAwBwAA6XTjQ5413D/ocnecy6buPwAAAD99AAAAAAAAAAG/GQAAMAcAAJNMngQCEtw/JAAsGF257j8AAAA/jAAAAAAAAAABwBkAADAHAABouPvkMwDcP2KN4JPuy+4/AAAAP5wAAAAAAAAAAcEZAAAwBwAAE5C2pZfc2z9ijeCT7svuPwAAAD+cAAAAAAAAAAHCGQAAMAcAABOQtqWX3Ns/JAAsGF257j8AAAA/rAAAAAAAAAABwxkAADAHAABsgHfT2VbfP6x7Njy4yuk/AAAAPwAAAAAAAAAAAcQZAAAwBwAAQezUswtF3z/rCOu3Sd3pPwAAAD8AAAAAAAAAAAHFGQAAMAcAAMEv7VShD98/KZafM9vv6T8AAAA/IAAAAAAAAAABxhkAADAHAABrB6gVBezeP2cjVK9sAuo/AAAAPyAAAAAAAAAAAccZAAAwBwAAFt9i1mjI3j+lsAgr/hTqPwAAAD8vAAAAAAAAAAHIGQAAMAcAAMC2HZfMpN4/IctxIiE66j8AAAA/LwAAAAAAAAAByRkAADAHAAA/+jU4Ym/eP15YJp6yTOo/AAAAPy8AAAAAAAAAAcoZAAAwBwAA6dHw+MVL3j/bco+V1XHqPwAAAD8/AAAAAAAAAAHLGQAAMAcAAGkVCZpbFt4/WI34jPiW6j8AAAA/PwAAAAAAAAABzBkAADAHAAAU7cNav/LdP9KnYYQbvOo/AAAAP08AAAAAAAAAAc0ZAAAwBwAAvsR+GyPP3T9Owsp7PuHqPwAAAD9PAAAAAAAAAAHOGQAAMAcAAGmcOdyGq90/Cmro7vIY6z8AAAA/TwAAAAAAAAABzxkAADAHAABACJe8uJndP8IRBmKnUOs/AAAAP14AAAAAAAAAAdAZAAAwBwAA6t9RfRx23T98uSPVW4jrPwAAAD9eAAAAAAAAAAHRGQAAMAcAAOrfUX0cdt0/NmFBSBDA6z8AAAA/bgAAAAAAAAAB0hkAADAHAADAS69dTmTdP7J7qj8z5es/AAAAP24AAAAAAAAAAdMZAAAwBwAAwEuvXU5k3T9uI8iy5xzsPwAAAD9uAAAAAAAAAAHUGQAAMAcAAMBLr11OZN0/JsvlJZxU7D8AAAA/fQAAAAAAAAAB1RkAADAHAADAS69dTmTdP6TlTh2/eew/AAAAP30AAAAAAAAAAdYZAAAwBwAAwEuvXU5k3T9cjWyQc7HsPwAAAD+NAAAAAAAAAAHXGQAAMAcAAOrfUX0cdt0/FjWKAyjp7D8AAAA/jQAAAAAAAAAB2BkAADAHAAAVdPSc6ofdP5JP8/pKDu0/AAAAP50AAAAAAAAAAdkZAAAwBwAAQAiXvLiZ3T9M9xBu/0XtPwAAAD+dAAAAAAAAAAHaGQAAMAcAAGmcOdyGq90/yBF6ZSJr7T8AAAA/nQAAAAAAAAAB2xkAADAHAACTMNz7VL3dP0Qs41xFkO0/AAAAP6wAAAAAAAAAAdwZAAAwBwAAvsR+GyPP3T/ARkxUaLXtPwAAAD+sAAAAAAAAAAHdGQAAMAcAAOlYITvx4N0/PGG1S4va7T8AAAA/vAAAAAAAAAAB3hkAADAHAAA+gWZ6jQTeP3ruaccc7e0/AAAAP7wAAAAAAAAAAd8ZAAAwBwAAaRUJmlsW3j+6ex5Drv/tPwAAAD/MAAAAAAAAAAHgGQAAMAcAAJSpq7kpKN4/unseQ67/7T8AAAA/zAAAAAAAAAAB4RkAADAHAAC/PU7Z9zneP7p7HkOu/+0/AAAAP8wAAAAAAAAAAeIZAAAwBwAA6dHw+MVL3j+6ex5Drv/tPwAAAD/bAAAAAAAAAAHjGQAAMAcAAD/6NThib94/PGG1S4va7T8AAAA/6wAAAAAAAAAB5BkAADAHAABrjthXMIHePzZhQUgQwOs/AAAAPwAAAAAAAAAAAeUZAAAwBwAAliJ7d/6S3j/404zMfq3rPwAAAD8AAAAAAAAAAAHmGQAAMAcAAMC2HZfMpN4/vEbYUO2a6z8AAAA/AAAAAAAAAAAB5xkAADAHAAAW32LWaMjeP3y5I9VbiOs/AAAAPyAAAAAAAAAAAegZAAAwBwAAQXMF9jba3j98uSPVW4jrPwAAAD8vAAAAAAAAAAHpGQAAMAcAAGsHqBUF7N4/QCxvWcp16z8AAAA/LwAAAAAAAAAB6hkAADAHAACWm0o10/3eP0Asb1nKdes/AAAAPy8AAAAAAAAAAesZAAAwBwAAwS/tVKEP3z9ALG9ZynXrPwAAAD8/AAAAAAAAAAHsGQAAMAcAABZYMpQ9M98/QCxvWcp16z8AAAA/TgAAAAAAAAAB7RkAADAHAAAWWDKUPTPfP3y5I9VbiOs/AAAAP14AAAAAAAAAAe4ZAAAwBwAAFlgylD0z3z/404zMfq3rPwAAAD9uAAAAAAAAAAHvGQAAMAcAAOzDj3RvId8/NmFBSBDA6z8AAAA/fQAAAAAAAAAB8BkAADAHAADBL+1UoQ/fP7J7qj8z5es/AAAAP40AAAAAAAAAAfEZAAAwBwAAaweoFQXs3j/yCF+7xPfrPwAAAD+NAAAAAAAAAAHyGQAAMAcAAEFzBfY22t4/biPIsucc7D8AAAA/nQAAAAAAAAAB8xkAADAHAAAW32LWaMjeP6qwfC55L+w/AAAAP6wAAAAAAAAAAfQZAAAwBwAAFt9i1mjI3j/oPTGqCkLsPwAAAD/LAAAAAAAAAAH1GQAAMAcAAEFzBfY22t4/JsvlJZxU7D8AAAA/2wAAAAAAAAAB9hkAADAHAACWm0o10/3ePybL5SWcVOw/AAAAP+sAAAAAAAAAAfcZAAAwBwAAwS/tVKEP3z8my+UlnFTsPwAAAD/6AAAAAAAAAAH4GQAAMAcAABZYMpQ9M98/ZFiaoS1n7D8AAAA/CgEAAAAAAAAB+RkAADAHAABsgHfT2VbfP6TlTh2/eew/AAAAPwoBAAAAAAAAAfoZAAAwBwAAwai8EnZ63z8gALgU4p7sPwAAAD8aAQAAAAAAAAH7GQAAMAcAAOw8XzJEjN8/mhohDAXE7D8AAAA/KQEAAAAAAAAB/BkAADAHAAAY0QFSEp7fPxY1igMo6ew/AAAAPzkBAAAAAAAAAf0ZAAAwBwAAQmWkceCv3z9Wwj5/ufvsPwAAAD9IAQAAAAAAAAH+GQAAMAcAABjRAVISnt8/0tyndtwg7T8AAAA/WAEAAAAAAAAB/xkAADAHAAAY0QFSEp7fP0z3EG7/Re0/AAAAP2gBAAAAAAAAAQAaAAAwBwAAwai8EnZ63z+KhMXpkFjtPwAAAD9oAQAAAAAAAAEBGgAAMAcAAJcUGvOnaN8/ioTF6ZBY7T8AAAA/hQEAAAAAAAABAhoAADAHAABB7NSzC0XfP8gRemUia+0/AAAAP5UBAAAAAAAAAQMaAAAwBwAAFlgylD0z3z/IEXplImvtPwAAAD+VAQAAAAAAAAEEGgAAMAcAAOzDj3RvId8/yBF6ZSJr7T8AAAA/pQEAAAAAAAABBRoAADAHAADBL+1UoQ/fP4qExemQWO0/AAAAP6UBAAAAAAAAAQYaAAAwBwAAaweoFQXs3j+KhMXpkFjtPwAAAD+lAQAAAAAAAAEHGgAAMAcAAEFzBfY22t4/ioTF6ZBY7T8AAAA/tAEAAAAAAAABCBoAADAHAAAW32LWaMjeP0z3EG7/Re0/AAAAP7QBAAAAAAAAAQkaAAAwBwAA60rAtpq23j9M9xBu/0XtPwAAAD/EAQAAAAAAAAEKGgAAMAcAAMC2HZfMpN4/0tyndtwg7T8AAAA/0wEAAAAAAAABCxoAADAHAACWInt3/pLeP5JP8/pKDu0/AAAAP9MBAAAAAAAAAQwaAAAwBwAAliJ7d/6S3j9Wwj5/ufvsPwAAAD/TAQAAAAAAAAENGgAAMAcAAMC2HZfMpN4/FjWKAyjp7D8AAAA/4wEAAAAAAAABDhoAADAHAADAth2XzKTeP9in1YeW1uw/AAAAP+MBAAAAAAAAAQ8aAAAwBwAAS4Nctygf4D+ye6o/M+XrPwAAAD8AAAAAAAAAAAEQGgAAMAcAADc5i6dBFuA/8ghfu8T36z8AAAA/AAAAAAAAAAABERoAADAHAAAh77mXWg3gP24jyLLnHOw/AAAAPxAAAAAAAAAAARIaAAAwBwAADKXoh3ME4D/oPTGqCkLsPwAAAD8gAAAAAAAAAAETGgAAMAcAAOy1LvAY998/JsvlJZxU7D8AAAA/LwAAAAAAAAABFBoAADAHAADCIYzQSuXfP6TlTh2/eew/AAAAPz8AAAAAAAAAARUaAAAwBwAAwiGM0Erl3z/gcgOZUIzsPwAAAD9PAAAAAAAAAAEWGgAAMAcAAAyl6IdzBOA/IAC4FOKe7D8AAAA/XgAAAAAAAAABFxoAADAHAAAh77mXWg3gPyAAuBTinuw/AAAAP24AAAAAAAAAARgaAAAwBwAANzmLp0EW4D8gALgU4p7sPwAAAD9uAAAAAAAAAAEZGgAAMAcAAEuDXLcoH+A/IAC4FOKe7D8AAAA/fQAAAAAAAAABGhoAADAHAAB2F//W9jDgPyAAuBTinuw/AAAAP30AAAAAAAAAARsaAAAwBwAAjGHQ5t054D8gALgU4p7sPwAAAD99AAAAAAAAAAEcGgAAMAcAAKGrofbEQuA/IAC4FOKe7D8AAAA/jQAAAAAAAAABHRoAADAHAAC39XIGrEvgPyAAuBTinuw/AAAAP40AAAAAAAAAAR4aAAAwBwAA4okVJnpd4D8gALgU4p7sPwAAAD+dAAAAAAAAAAEfGgAAMAcAAPbT5jVhZuA/IAC4FOKe7D8AAAA/nQAAAAAAAAABIBoAADAHAAALHrhFSG/gP1yNbJBzsew/AAAAP6wAAAAAAAAAASEaAAAwBwAANrJaZRaB4D+aGiEMBcTsPwAAAD+8AAAAAAAAAAEiGgAAMAcAAEz8K3X9ieA/2KfVh5bW7D8AAAA/vAAAAAAAAAABIxoAADAHAABhRv2E5JLgP1bCPn+5++w/AAAAP8EAAAAAAAAAASQaAAAwBwAAYUb9hOSS4D+ST/P6Sg7tPwAAAD/QAAAAAAAAAAElGgAAMAcAAGFG/YTkkuA/0tyndtwg7T8AAAA/0AAAAAAAAAABJhoAADAHAABhRv2E5JLgPw5qXPJtM+0/AAAAP9AAAAAAAAAAAScaAAAwBwAATPwrdf2J4D+KhMXpkFjtPwAAAD/gAAAAAAAAAAEoGgAAMAcAAEz8K3X9ieA/yBF6ZSJr7T8AAAA/4AAAAAAAAAABKRoAADAHAAA2slplFoHgPwifLuGzfe0/AAAAP+8AAAAAAAAAASoaAAAwBwAAIWiJVS944D9ELONcRZDtPwAAAD/vAAAAAAAAAAErGgAAMAcAAAseuEVIb+A/RCzjXEWQ7T8AAAA//wAAAAAAAAABLBoAADAHAAD20+Y1YWbgP4S5l9jWou0/AAAAP/8AAAAAAAAAAS0aAAAwBwAA4okVJnpd4D/ARkxUaLXtPwAAAD//AAAAAAAAAAEuGgAAMAcAALf1cgasS+A//tMA0PnH7T8AAAA/DwEAAAAAAAABLxoAADAHAAChq6H2xELgP/7TAND5x+0/AAAAPw8BAAAAAAAAATAaAAAwBwAAjGHQ5t054D/+0wDQ+cftPwAAAD8eAQAAAAAAAAExGgAAMAcAAHYX/9b2MOA//tMA0PnH7T8AAAA/HgEAAAAAAAABMhoAADAHAABhzS3HDyjgP/7TAND5x+0/AAAAPx4BAAAAAAAAATMaAAAwBwAAS4Nctygf4D/ARkxUaLXtPwAAAD8uAQAAAAAAAAE0GgAAMAcAADc5i6dBFuA/wEZMVGi17T8AAAA/LgEAAAAAAAABNRoAADAHAAAh77mXWg3gP4S5l9jWou0/AAAAPz4BAAAAAAAAATYaAAAwBwAADKXoh3ME4D8Iny7hs33tPwAAAD8+AQAAAAAAAAE3GgAAMAcAAAyl6IdzBOA/yBF6ZSJr7T8AAAA/TQEAAAAAAAABOBoAADAHAAAMpeiHcwTgP0z3EG7/Re0/AAAAP00BAAAAAAAAATkaAAAwBwAA7LUu8Bj33z8OalzybTPtPwAAAD9dAQAAAAAAAAE6GgAAMAcAAHYX/9b2MOA/NmFBSBDA6z8AAAA/AAAAAAAAAAABOxoAADAHAACMYdDm3TngPzZhQUgQwOs/AAAAPwAAAAAAAAAAATwaAAAwBwAAoauh9sRC4D82YUFIEMDrPwAAAD8fAAAAAAAAAAE9GgAAMAcAAMw/RBaTVOA/+NOMzH6t6z8AAAA/LwAAAAAAAAABPhoAADAHAADiiRUmel3gP/jTjMx+res/AAAAPz8AAAAAAAAAAT8aAAAwBwAA9tPmNWFm4D/404zMfq3rPwAAAD8/AAAAAAAAAAFAGgAAMAcAAAseuEVIb+A/+NOMzH6t6z8AAAA/TgAAAAAAAAABQRoAADAHAAAhaIlVL3jgP/jTjMx+res/AAAAP04AAAAAAAAAAUIaAAAwBwAATPwrdf2J4D/404zMfq3rPwAAAD9eAAAAAAAAAAFDGgAAMAcAAGFG/YTkkuA/+NOMzH6t6z8AAAA/XgAAAAAAAAABRBoAADAHAAB3kM6Uy5vgP/jTjMx+res/AAAAP14AAAAAAAAAAUUaAAAwBwAAoiRxtJmt4D/404zMfq3rPwAAAD9tAAAAAAAAAAFGGgAAMAcAALZuQsSAtuA/+NOMzH6t6z8AAAA/fQAAAAAAAAABRxoAADAHAAB3CZ5SoAbhP7xG2FDtmus/AAAAPwAAAAAAAAAAAUgaAAAwBwAAYb/MQrn94D+8RthQ7ZrrPwAAAD8AAAAAAAAAAAFJGgAAMAcAADcrKiPr6+A/+NOMzH6t6z8AAAA/HwAAAAAAAAABShoAADAHAAAi4VgTBOPgPzZhQUgQwOs/AAAAPy8AAAAAAAAAAUsaAAAwBwAAIuFYEwTj4D907vXDodLrPwAAAD8vAAAAAAAAAAFMGgAAMAcAADcrKiPr6+A/snuqPzPl6z8AAAA/TgAAAAAAAAABTRoAADAHAABNdfsy0vTgP/IIX7vE9+s/AAAAP10AAAAAAAAAAU4aAAAwBwAAYb/MQrn94D+ye6o/M+XrPwAAAD9tAAAAAAAAAAFPGgAAMAcAAIxTb2KHD+E/snuqPzPl6z8AAAA/bQAAAAAAAAABUBoAADAHAACinUBybhjhP3Tu9cOh0us/AAAAP30AAAAAAAAAAVEaAAAwBwAAt+cRglUh4T82YUFIEMDrPwAAAD+MAAAAAAAAAAFSGgAAMAcAALfnEYJVIeE/vEbYUO2a6z8AAAA/nAAAAAAAAAABUxoAADAHAAC35xGCVSHhP3y5I9VbiOs/AAAAP6wAAAAAAAAAAVQaAAAwBwAAt+cRglUh4T9ALG9ZynXrPwAAAD+7AAAAAAAAAAFVGgAAMAcAAKKdQHJuGOE/QCxvWcp16z8AAAA/2gAAAAAAAAABVhoAADAHAADi9INf+J3hP3y5I9VbiOs/AAAAPwAAAAAAAAAAAVcaAAAwBwAAzaqyTxGV4T+8RthQ7ZrrPwAAAD8AAAAAAAAAAAFYGgAAMAcAAKMWEDBDg+E/+NOMzH6t6z8AAAA/IAAAAAAAAAABWRoAADAHAACNzD4gXHrhPzZhQUgQwOs/AAAAPy8AAAAAAAAAAVoaAAAwBwAAYjicAI5o4T907vXDodLrPwAAAD8vAAAAAAAAAAFbGgAAMAcAAE3uyvCmX+E/8ghfu8T36z8AAAA/PwAAAAAAAAABXBoAADAHAAA3pPngv1bhPy6WEzdWCuw/AAAAPz8AAAAAAAAAAV0aAAAwBwAADRBXwfFE4T9uI8iy5xzsPwAAAD8/AAAAAAAAAAFeGgAAMAcAAPjFhbEKPOE/6D0xqgpC7D8AAAA/TwAAAAAAAAABXxoAADAHAADie7ShIzPhPybL5SWcVOw/AAAAP08AAAAAAAAAAWAaAAAwBwAA4nu0oSMz4T+k5U4dv3nsPwAAAD9eAAAAAAAAAAFhGgAAMAcAAM0x45E8KuE/IAC4FOKe7D8AAAA/XgAAAAAAAAABYhoAADAHAADNMeORPCrhP1yNbJBzsew/AAAAP14AAAAAAAAAAWMaAAAwBwAAzTHjkTwq4T/Yp9WHltbsPwAAAD9uAAAAAAAAAAFkGgAAMAcAAOJ7tKEjM+E/FjWKAyjp7D8AAAA/bgAAAAAAAAABZRoAADAHAADie7ShIzPhP1bCPn+5++w/AAAAP30AAAAAAAAAAWYaAAAwBwAA+MWFsQo84T/S3Kd23CDtPwAAAD99AAAAAAAAAAFnGgAAMAcAAA0QV8HxROE/0tyndtwg7T8AAAA/jQAAAAAAAAABaBoAADAHAAA3pPngv1bhPw5qXPJtM+0/AAAAP40AAAAAAAAAAWkaAAAwBwAATe7K8KZf4T9M9xBu/0XtPwAAAD+dAAAAAAAAAAFqGgAAMAcAAHiCbRB1ceE/TPcQbv9F7T8AAAA/nQAAAAAAAAABaxoAADAHAACjFhAwQ4PhP0z3EG7/Re0/AAAAP50AAAAAAAAAAWwaAAAwBwAAuGDhPyqM4T9M9xBu/0XtPwAAAD+sAAAAAAAAAAFtGgAAMAcAAM2qsk8RleE/TPcQbv9F7T8AAAA/rAAAAAAAAAABbhoAADAHAAD4PlVv36bhPw5qXPJtM+0/AAAAP7wAAAAAAAAAAW8aAAAwBwAADYkmf8av4T/S3Kd23CDtPwAAAD+8AAAAAAAAAAFwGgAAMAcAACPT946tuOE/kk/z+koO7T8AAAA/vAAAAAAAAAABcRoAADAHAAA4HcmelMHhP1bCPn+5++w/AAAAP8wAAAAAAAAAAXIaAAAwBwAAI9P3jq244T/iPb2mjyfqPwAAAD8AAAAAAAAAAAFzGgAAMAcAADgdyZ6UweE/XlgmnrJM6j8AAAA/AAAAAAAAAAABdBoAADAHAABOZ5que8rhP53l2hlEX+o/AAAAPwAAAAAAAAAAAXUaAAAwBwAAefs8zknc4T/bco+V1XHqPwAAAD8AAAAAAAAAAAF2GgAAMAcAAI1FDt4w5eE/GQBEEWeE6j8AAAA/DwAAAAAAAAABdxoAADAHAACjj9/tF+7hP9KnYYQbvOo/AAAAPw8AAAAAAAAAAXgaAAAwBwAAziOCDeb/4T9Owsp7PuHqPwAAAD8fAAAAAAAAAAF5GgAAMAcAAONtUx3NCOI/ytwzc2EG6z8AAAA/HwAAAAAAAAABehoAADAHAAAOAvY8mxriP4SEUeYVPus/AAAAPy8AAAAAAAAAAXsaAAAwBwAAI0zHTIIj4j8An7rdOGPrPwAAAD8vAAAAAAAAAAF8GgAAMAcAADiWmFxpLOI/vEbYUO2a6z8AAAA/LwAAAAAAAAABfRoAADAHAABN4GlsUDXiP3Tu9cOh0us/AAAAPz4AAAAAAAAAAX4aAAAwBwAATeBpbFA14j8ulhM3VgrsPwAAAD8+AAAAAAAAAAF/GgAAMAcAAGMqO3w3PuI/6D0xqgpC7D8AAAA/TgAAAAAAAAABgBoAADAHAABjKjt8Nz7iP6TlTh2/eew/AAAAP04AAAAAAAAAAYEaAAAwBwAAYyo7fDc+4j9cjWyQc7HsPwAAAD9dAAAAAAAAAAGCGgAAMAcAAE3gaWxQNeI/FjWKAyjp7D8AAAA/XQAAAAAAAAABgxoAADAHAAA4lphcaSziP9Lcp3bcIO0/AAAAP10AAAAAAAAAAYQaAAAwBwAAI0zHTIIj4j+KhMXpkFjtPwAAAD9tAAAAAAAAAAGFGgAAMAcAAA4C9jybGuI/CJ8u4bN97T8AAAA/bQAAAAAAAAABhhoAADAHAADjbVMdzQjiP8BGTFRote0/AAAAP30AAAAAAAAAAYcaAAAwBwAAziOCDeb/4T88YbVLi9rtPwAAAD99AAAAAAAAAAGIGgAAMAcAAKOP3+0X7uE/unseQ67/7T8AAAA/fQAAAAAAAAABiRoAADAHAAB5+zzOSdzhP/YI074/Eu4/AAAAP4wAAAAAAAAAAYoaAAAwBwAATmearnvK4T9yIzy2YjfuPwAAAD+MAAAAAAAAAAGLGgAAMAcAADgdyZ6UweE/sLDwMfRJ7j8AAAA/nAAAAAAAAAABjBoAADAHAAANiSZ/xq/hP+49pa2FXO4/AAAAP5wAAAAAAAAAAY0aAAAwBwAA4vSDX/id4T/uPaWthVzuPwAAAD+sAAAAAAAAAAGOGgAAMAcAAM2qsk8RleE/LMtZKRdv7j8AAAA/rAAAAAAAAAABjxoAADAHAAC4YOE/KozhP+49pa2FXO4/AAAAP6wAAAAAAAAAAZAaAAAwBwAAjcw+IFx64T+wsPAx9EnuPwAAAD+7AAAAAAAAAAGRGgAAMAcAAI3MPiBceuE/NpaHOtEk7j8AAAA/ywAAAAAAAAABkhoAADAHAABOWTkqJaDiP+g9MaoKQuw/AAAAPwAAAAAAAAAAAZMaAAAwBwAAee3bSfOx4j/oPTGqCkLsPwAAAD8AAAAAAAAAAAGUGgAAMAcAAI83rVnauuI/6D0xqgpC7D8AAAA/AAAAAAAAAAABlRoAADAHAACjgX5pwcPiP+g9MaoKQuw/AAAAPwAAAAAAAAAAAZYaAAAwBwAAzhUhiY/V4j/oPTGqCkLsPwAAAD8PAAAAAAAAAAGXGgAAMAcAAORf8ph23uI/6D0xqgpC7D8AAAA/DwAAAAAAAAABmBoAADAHAAAP9JS4RPDiP+g9MaoKQuw/AAAAPw8AAAAAAAAAAZkaAAAwBwAAOog32BIC4z/oPTGqCkLsPwAAAD8fAAAAAAAAAAGaGgAAMAcAAE/SCOj5CuM/6D0xqgpC7D8AAAA/HwAAAAAAAAABmxoAADAHAAB5ZqsHyBzjP+g9MaoKQuw/AAAAPy8AAAAAAAAAAZwaAAAwBwAAj7B8F68l4z8my+UlnFTsPwAAAD8vAAAAAAAAAAGdGgAAMAcAAKT6TSeWLuM/JsvlJZxU7D8AAAA/PgAAAAAAAAABnhoAADAHAAC6RB83fTfjPybL5SWcVOw/AAAAPz4AAAAAAAAAAZ8aAAAwBwAAee3bSfOx4j9cjWyQc7HsPwAAAD8AAAAAAAAAAAGgGgAAMAcAAKOBfmnBw+I/mhohDAXE7D8AAAA/AAAAAAAAAAABoRoAADAHAADOFSGJj9XiP5oaIQwFxOw/AAAAPwAAAAAAAAAAAaIaAAAwBwAA+anDqF3n4j+aGiEMBcTsPwAAAD8PAAAAAAAAAAGjGgAAMAcAAA/0lLhE8OI/2KfVh5bW7D8AAAA/DwAAAAAAAAABpBoAADAHAAA6iDfYEgLjP9in1YeW1uw/AAAAPx8AAAAAAAAAAaUaAAAwBwAAZBza9+AT4z/Yp9WHltbsPwAAAD8fAAAAAAAAAAGmGgAAMAcAAI+wfBevJeM/2KfVh5bW7D8AAAA/HwAAAAAAAAABpxoAADAHAAA6AQeW52zjPzZhQUgQwOs/AAAAPwAAAAAAAAAAAagaAAAwBwAAZZWptbV+4z/404zMfq3rPwAAAD8QAAAAAAAAAAGpGgAAMAcAAHrfesWch+M/+NOMzH6t6z8AAAA/IAAAAAAAAAABqhoAADAHAAClcx3lapnjP7xG2FDtmus/AAAAPy8AAAAAAAAAAasaAAAwBwAAzwfABDmr4z+8RthQ7ZrrPwAAAD8/AAAAAAAAAAGsGgAAMAcAAPqbYiQHveM/+NOMzH6t6z8AAAA/TwAAAAAAAAABrRoAADAHAAAP5jM07sXjPzZhQUgQwOs/AAAAP14AAAAAAAAAAa4aAAAwBwAA+ptiJAe94z907vXDodLrPwAAAD9uAAAAAAAAAAGvGgAAMAcAAPqbYiQHveM/8ghfu8T36z8AAAA/bgAAAAAAAAABsBoAADAHAADPB8AEOavjPy6WEzdWCuw/AAAAP30AAAAAAAAAAbEaAAAwBwAApXMd5WqZ4z+qsHwueS/sPwAAAD+NAAAAAAAAAAGyGgAAMAcAAJApTNWDkOM/6D0xqgpC7D8AAAA/nQAAAAAAAAABsxoAADAHAAClcx3lapnjPybL5SWcVOw/AAAAP9sAAAAAAAAAAbQaAAAwBwAAu73u9FGi4z8my+UlnFTsPwAAAD/bAAAAAAAAAAG1GgAAMAcAAM8HwAQ5q+M/JsvlJZxU7D8AAAA/6wAAAAAAAAABthoAADAHAADkUZEUILTjPybL5SWcVOw/AAAAP+sAAAAAAAAAAbcaAAAwBwAAD+YzNO7F4z8my+UlnFTsPwAAAD/6AAAAAAAAAAG4GgAAMAcAACUwBUTVzuM/JsvlJZxU7D8AAAA/+gAAAAAAAAABuRoAADAHAAA6etZTvNfjP2RYmqEtZ+w/AAAAP/oAAAAAAAAAAboaAAAwBwAAUMSnY6Pg4z+k5U4dv3nsPwAAAD8KAQAAAAAAAAG7GgAAMAcAAGUOeXOK6eM/4HIDmVCM7D8AAAA/CgEAAAAAAAABvBoAADAHAAB6WEqDcfLjP1yNbJBzsew/AAAAPxoBAAAAAAAAAb0aAAAwBwAAelhKg3Hy4z+aGiEMBcTsPwAAAD8pAQAAAAAAAAG+GgAAMAcAAI+iG5NY++M/2KfVh5bW7D8AAAA/KQEAAAAAAAABvxoAADAHAACPohuTWPvjP1bCPn+5++w/AAAAPzkBAAAAAAAAAcAaAAAwBwAAj6Ibk1j74z+ST/P6Sg7tPwAAAD85AQAAAAAAAAHBGgAAMAcAAHpYSoNx8uM/0tyndtwg7T8AAAA/OQEAAAAAAAABwhoAADAHAAB6WEqDcfLjP0z3EG7/Re0/AAAAP0kBAAAAAAAAAcMaAAAwBwAAZQ55c4rp4z+KhMXpkFjtPwAAAD9JAQAAAAAAAAHEGgAAMAcAAFDEp2Oj4OM/yBF6ZSJr7T8AAAA/SQEAAAAAAAABxRoAADAHAAA6etZTvNfjPwifLuGzfe0/AAAAP1gBAAAAAAAAAcYaAAAwBwAAJTAFRNXO4z8Iny7hs33tPwAAAD9YAQAAAAAAAAHHGgAAMAcAAA/mMzTuxeM/RCzjXEWQ7T8AAAA/aAEAAAAAAAAByBoAADAHAADkUZEUILTjP4S5l9jWou0/AAAAP2gBAAAAAAAAAckaAAAwBwAAzwfABDmr4z+EuZfY1qLtPwAAAD93AQAAAAAAAAHKGgAAMAcAALu97vRRouM/wEZMVGi17T8AAAA/dwEAAAAAAAAByxoAADAHAAClcx3lapnjP8BGTFRote0/AAAAP4cBAAAAAAAAAcwaAAAwBwAAkClM1YOQ4z/ARkxUaLXtPwAAAD+HAQAAAAAAAAHNGgAAMAcAAGWVqbW1fuM/hLmX2Nai7T8AAAA/hwEAAAAAAAABzhoAADAHAABPS9ilznXjP4S5l9jWou0/AAAAP5cBAAAAAAAAAc8aAAAwBwAAOgEHluds4z8Iny7hs33tPwAAAD+mAQAAAAAAAAHQGgAAMAcAACS3NYYAZOM/yBF6ZSJr7T8AAAA/pgEAAAAAAAAB0RoAADAHAAAktzWGAGTjP4qExemQWO0/AAAAP7YBAAAAAAAAAdIaAAAwBwAAJLc1hgBk4z9M9xBu/0XtPwAAAD+2AQAAAAAAAAHTGgAAMAcAAGYAGO8zv+Q/NmFBSBDA6z8AAAA/AAAAAAAAAAAB1BoAADAHAAAlIqS/fqTkP3Tu9cOh0us/AAAAPxAAAAAAAAAAAdUaAAAwBwAAENjSr5eb5D+ye6o/M+XrPwAAAD8QAAAAAAAAAAHWGgAAMAcAAPqNAaCwkuQ/8ghfu8T36z8AAAA/HwAAAAAAAAAB1xoAADAHAADQ+V6A4oDkPy6WEzdWCuw/AAAAPx8AAAAAAAAAAdgaAAAwBwAAu6+NcPt35D9uI8iy5xzsPwAAAD8vAAAAAAAAAAHZGgAAMAcAAJAb61AtZuQ/6D0xqgpC7D8AAAA/LwAAAAAAAAAB2hoAADAHAABlh0gxX1TkP2RYmqEtZ+w/AAAAPy8AAAAAAAAAAdsaAAAwBwAAUD13IXhL5D/gcgOZUIzsPwAAAD8+AAAAAAAAAAHcGgAAMAcAADrzpRGRQuQ/mhohDAXE7D8AAAA/PgAAAAAAAAAB3RoAADAHAAAQXwPywjDkPxY1igMo6ew/AAAAP04AAAAAAAAAAd4aAAAwBwAAEF8D8sIw5D+ST/P6Sg7tPwAAAD9OAAAAAAAAAAHfGgAAMAcAAPsUMuLbJ+Q/TPcQbv9F7T8AAAA/TgAAAAAAAAAB4BoAADAHAAD7FDLi2yfkP8gRemUia+0/AAAAP14AAAAAAAAAAeEaAAAwBwAA+xQy4tsn5D9ELONcRZDtPwAAAD9eAAAAAAAAAAHiGgAAMAcAABBfA/LCMOQ/hLmX2Nai7T8AAAA/bQAAAAAAAAAB4xoAADAHAAAQXwPywjDkP8BGTFRote0/AAAAP20AAAAAAAAAAeQaAAAwBwAAJqnUAao55D88YbVLi9rtPwAAAD99AAAAAAAAAAHlGgAAMAcAAFA9dyF4S+Q/eu5pxxzt7T8AAAA/fQAAAAAAAAAB5hoAADAHAABlh0gxX1TkP3ruaccc7e0/AAAAP40AAAAAAAAAAecaAAAwBwAAkBvrUC1m5D967mnHHO3tPwAAAD+NAAAAAAAAAAHoGgAAMAcAAKZlvGAUb+Q/eu5pxxzt7T8AAAA/nAAAAAAAAAAB6RoAADAHAADQ+V6A4oDkP3ruaccc7e0/AAAAP5wAAAAAAAAAAeoaAAAwBwAA5UMwkMmJ5D88YbVLi9rtPwAAAD+sAAAAAAAAAAHrGgAAMAcAAPqNAaCwkuQ//tMA0PnH7T8AAAA/rAAAAAAAAAAB7BoAADAHAAAQ2NKvl5vkP/7TAND5x+0/AAAAP6wAAAAAAAAAAe0aAAAwBwAAJSKkv36k5D/ARkxUaLXtPwAAAD+7AAAAAAAAAAHuGgAAMAcAADtsdc9lreQ/hLmX2Nai7T8AAAA/uwAAAAAAAAAB7xoAADAHAAA7bHXPZa3kPwifLuGzfe0/AAAAP8sAAAAAAAAAAfAaAAAwBwAAULZG30y25D/IEXplImvtPwAAAD/LAAAAAAAAAAHxGgAAMAcAAFC2Rt9MtuQ/ioTF6ZBY7T8AAAA/ywAAAAAAAAAB8hoAADAHAAA7bHXPZa3kP0z3EG7/Re0/AAAAP9sAAAAAAAAAAfMaAAAwBwAAO2x1z2Wt5D8OalzybTPtPwAAAD/bAAAAAAAAAAH0GgAAMAcAABDY0q+Xm+Q/0tyndtwg7T8AAAA/6gAAAAAAAAAB9RoAADAHAADlQzCQyYnkP9Lcp3bcIO0/AAAAP/oAAAAAAAAAAfYaAAAwBwAA0PlegOKA5D8OalzybTPtPwAAAD/6AAAAAAAAAAH3GgAAMAcAALuvjXD7d+Q/Dmpc8m0z7T8AAAA/CgEAAAAAAAAB+BoAADAHAACmZbxgFG/kP4qExemQWO0/AAAAPwoBAAAAAAAAAfkaAAAwBwAAkBvrUC1m5D/IEXplImvtPwAAAD8ZAQAAAAAAAAH6GgAAMAcAAJAb61AtZuQ/RCzjXEWQ7T8AAAA/GQEAAAAAAAAB+xoAADAHAAB70RlBRl3kP4S5l9jWou0/AAAAPykBAAAAAAAAAfwaAAAwBwAAe9EZQUZd5D/ARkxUaLXtPwAAAD8pAQAAAAAAAAH9GgAAMAcAAHvRGUFGXeQ//tMA0PnH7T8AAAA/KQEAAAAAAAAB/hoAADAHAACQG+tQLWbkPzxhtUuL2u0/AAAAPzgBAAAAAAAAAf8aAAAwBwAAu6+NcPt35D88YbVLi9rtPwAAAD9IAQAAAAAAAAEAGwAAMAcAAND5XoDigOQ/PGG1S4va7T8AAAA/WAEAAAAAAAABARsAADAHAAAmm3N9Uw/lPybL5SWcVOw/AAAAPwAAAAAAAAAAAQIbAAAwBwAAEVGibWwG5T+k5U4dv3nsPwAAAD8AAAAAAAAAAAEDGwAAMAcAAPsG0V2F/eQ/4HIDmVCM7D8AAAA/EAAAAAAAAAABBBsAADAHAAD7BtFdhf3kPyAAuBTinuw/AAAAPx8AAAAAAAAAAQUbAAAwBwAA5rz/TZ705D9cjWyQc7HsPwAAAD8vAAAAAAAAAAEGGwAAMAcAAPsG0V2F/eQ/mhohDAXE7D8AAAA/TgAAAAAAAAABBxsAADAHAAARUaJtbAblP5oaIQwFxOw/AAAAP14AAAAAAAAAAQgbAAAwBwAAJptzfVMP5T9cjWyQc7HsPwAAAD9uAAAAAAAAAAEJGwAAMAcAADzlRI06GOU/XI1skHOx7D8AAAA/bgAAAAAAAAABChsAADAHAABmeeesCCrlP1yNbJBzsew/AAAAP30AAAAAAAAAAQsbAAAwBwAAe8O4vO8y5T9cjWyQc7HsPwAAAD99AAAAAAAAAAEMGwAAMAcAAJENiszWO+U/mhohDAXE7D8AAAA/fQAAAAAAAAABDRsAADAHAACmV1vcvUTlP5oaIQwFxOw/AAAAP40AAAAAAAAAAQ4bAAAwBwAAvKEs7KRN5T+aGiEMBcTsPwAAAD+NAAAAAAAAAAEPGwAAMAcAAOc1zwtzX+U/2KfVh5bW7D8AAAA/nAAAAAAAAAABEBsAADAHAAD7f6AbWmjlP1bCPn+5++w/AAAAP5wAAAAAAAAAAREbAAAwBwAAEcpxK0Fx5T+ST/P6Sg7tPwAAAD+sAAAAAAAAAAESGwAAMAcAACYUQzsoeuU/0tyndtwg7T8AAAA/rAAAAAAAAAABExsAADAHAAAmFEM7KHrlPw5qXPJtM+0/AAAAP7wAAAAAAAAAARQbAAAwBwAAPF4USw+D5T+KhMXpkFjtPwAAAD+8AAAAAAAAAAEVGwAAMAcAACYUQzsoeuU/yBF6ZSJr7T8AAAA/ywAAAAAAAAABFhsAADAHAAAmFEM7KHrlPwifLuGzfe0/AAAAP8sAAAAAAAAAARcbAAAwBwAAJhRDOyh65T9ELONcRZDtPwAAAD/LAAAAAAAAAAEYGwAAMAcAACYUQzsoeuU/hLmX2Nai7T8AAAA/2wAAAAAAAAABGRsAADAHAAARynErQXHlP8BGTFRote0/AAAAP9sAAAAAAAAAARobAAAwBwAA+3+gG1po5T88YbVLi9rtPwAAAD/rAAAAAAAAAAEbGwAAMAcAANHr/fuLVuU/eu5pxxzt7T8AAAA/+gAAAAAAAAABHBsAADAHAACmV1vcvUTlP3ruaccc7e0/AAAAP/oAAAAAAAAAAR0bAAAwBwAAkQ2KzNY75T+6ex5Drv/tPwAAAD8KAQAAAAAAAAEeGwAAMAcAAHvDuLzvMuU/eu5pxxzt7T8AAAA/CgEAAAAAAAABHxsAADAHAABmeeesCCrlP3ruaccc7e0/AAAAPxkBAAAAAAAAASAbAAAwBwAAUC8WnSEh5T967mnHHO3tPwAAAD8ZAQAAAAAAAAEhGwAAMAcAADzlRI06GOU/PGG1S4va7T8AAAA/KQEAAAAAAAABIhsAADAHAAAmm3N9Uw/lP/7TAND5x+0/AAAAPykBAAAAAAAAASMbAAAwBwAAEVGibWwG5T/ARkxUaLXtPwAAAD8pAQAAAAAAAAEkGwAAMAcAABFRom1sBuU/hLmX2Nai7T8AAAA/OQEAAAAAAAABJRsAADAHAAD7BtFdhf3kPwifLuGzfe0/AAAAPzkBAAAAAAAAASYbAAAwBwAA+wbRXYX95D/IEXplImvtPwAAAD9IAQAAAAAAAAEnGwAAMAcAAPsG0V2F/eQ/ioTF6ZBY7T8AAAA/SAEAAAAAAAABKBsAADAHAADmvP9NnvTkPw5qXPJtM+0/AAAAP0gBAAAAAAAAASkbAAAwBwAAPOVEjToY5T+qsHwueS/sPwAAAD8AAAAAAAAAAAEqGwAAMAcAAFAvFp0hIeU/qrB8Lnkv7D8AAAA/AAAAAAAAAAABKxsAADAHAABmeeesCCrlP6qwfC55L+w/AAAAPw8AAAAAAAAAASwbAAAwBwAAkQ2KzNY75T+qsHwueS/sPwAAAD8PAAAAAAAAAAEtGwAAMAcAAKZXW9y9ROU/biPIsucc7D8AAAA/HwAAAAAAAAABLhsAADAHAAC8oSzspE3lP24jyLLnHOw/AAAAPx8AAAAAAAAAAS8bAAAwBwAA0ev9+4tW5T9uI8iy5xzsPwAAAD8fAAAAAAAAAAEwGwAAMAcAAPt/oBtaaOU/biPIsucc7D8AAAA/LgAAAAAAAAABMRsAADAHAAARynErQXHlPy6WEzdWCuw/AAAAPy4AAAAAAAAAATIbAAAwBwAAJhRDOyh65T8ulhM3VgrsPwAAAD8+AAAAAAAAAAEzGwAAMAcAADxeFEsPg+U/LpYTN1YK7D8AAAA/PgAAAAAAAAABNBsAADAHAABRqOVa9ovlPy6WEzdWCuw/AAAAPz4AAAAAAAAAATUbAAAwBwAAfDyIesSd5T8ulhM3VgrsPwAAAD9OAAAAAAAAAAE2GwAAMAcAAOeunslHyuU/snuqPzPl6z8AAAA/AAAAAAAAAAABNxsAADAHAADnrp7JR8rlP/IIX7vE9+s/AAAAPwAAAAAAAAAAATgbAAAwBwAA566eyUfK5T9uI8iy5xzsPwAAAD8fAAAAAAAAAAE5GwAAMAcAAPz4b9ku0+U/qrB8Lnkv7D8AAAA/HwAAAAAAAAABOhsAADAHAAD8+G/ZLtPlPybL5SWcVOw/AAAAPy8AAAAAAAAAATsbAAAwBwAA/Phv2S7T5T+qsHwueS/sPwAAAD9tAAAAAAAAAAE8GwAAMAcAAPz4b9ku0+U/biPIsucc7D8AAAA/bQAAAAAAAAABPRsAADAHAADnrp7JR8rlP/IIX7vE9+s/AAAAP30AAAAAAAAAAT4bAAAwBwAA0WTNuWDB5T+ye6o/M+XrPwAAAD+NAAAAAAAAAAE/GwAAMAcAANFkzblgweU/NmFBSBDA6z8AAAA/nAAAAAAAAAABQBsAADAHAADnrp7JR8rlP/jTjMx+res/AAAAP9sAAAAAAAAAAUEbAAAwBwAAEkNB6RXc5T82YUFIEMDrPwAAAD/qAAAAAAAAAAFCGwAAMAcAACeNEvn85OU/NmFBSBDA6z8AAAA/6gAAAAAAAAABQxsAADAHAAA91+MI5O3lPzZhQUgQwOs/AAAAP/oAAAAAAAAAAUQbAAAwBwAAUiG1GMv25T82YUFIEMDrPwAAAD/6AAAAAAAAAAFFGwAAMAcAAHy1VziZCOY/dO71w6HS6z8AAAA/CgEAAAAAAAABRhsAADAHAACS/yhIgBHmP3Tu9cOh0us/AAAAPxkBAAAAAAAAAUcbAAAwBwAAp0n6V2ca5j+ye6o/M+XrPwAAAD8pAQAAAAAAAAFIGwAAMAcAAL2Ty2dOI+Y/8ghfu8T36z8AAAA/OAEAAAAAAAABSRsAADAHAAC9k8tnTiPmP24jyLLnHOw/AAAAP0gBAAAAAAAAAUobAAAwBwAAvZPLZ04j5j/oPTGqCkLsPwAAAD9IAQAAAAAAAAFLGwAAMAcAAL2Ty2dOI+Y/JsvlJZxU7D8AAAA/WAEAAAAAAAABTBsAADAHAAC9k8tnTiPmP2RYmqEtZ+w/AAAAP1gBAAAAAAAAAU0bAAAwBwAAvZPLZ04j5j+k5U4dv3nsPwAAAD9nAQAAAAAAAAFOGwAAMAcAAL2Ty2dOI+Y/IAC4FOKe7D8AAAA/ZwEAAAAAAAABTxsAADAHAACnSfpXZxrmP1yNbJBzsew/AAAAP2cBAAAAAAAAAVAbAAAwBwAAp0n6V2ca5j/Yp9WHltbsPwAAAD93AQAAAAAAAAFRGwAAMAcAAKdJ+ldnGuY/VsI+f7n77D8AAAA/dwEAAAAAAAABUhsAADAHAACnSfpXZxrmP9Lcp3bcIO0/AAAAP4cBAAAAAAAAAVMbAAAwBwAAkv8oSIAR5j9M9xBu/0XtPwAAAD+HAQAAAAAAAAFUGwAAMAcAAJL/KEiAEeY/yBF6ZSJr7T8AAAA/lgEAAAAAAAABVRsAADAHAACS/yhIgBHmP0Qs41xFkO0/AAAAP5YBAAAAAAAAAVYbAAAwBwAAfLVXOJkI5j/ARkxUaLXtPwAAAD+WAQAAAAAAAAFXGwAAMAcAAHy1VziZCOY//tMA0PnH7T8AAAA/pgEAAAAAAAABWBsAADAHAAB8tVc4mQjmP3ruaccc7e0/AAAAP6YBAAAAAAAAAVkbAAAwBwAAfLVXOJkI5j+6ex5Drv/tPwAAAD+1AQAAAAAAAAFaGwAAMAcAAGhrhiiy/+U/9gjTvj8S7j8AAAA/xQEAAAAAAAABWxsAADAHAABSIbUYy/blPzaWhzrRJO4/AAAAP9UBAAAAAAAAAVwbAAAwBwAAPdfjCOTt5T/2CNO+PxLuPwAAAD/kAQAAAAAAAAFdGwAAMAcAACeNEvn85OU/kk/z+koO7T8AAAA/AAAAAAAAAAABXhsAADAHAABSIbUYy/blP5JP8/pKDu0/AAAAPwAAAAAAAAAAAV8bAAAwBwAAaGuGKLL/5T+ST/P6Sg7tPwAAAD8QAAAAAAAAAAFgGwAAMAcAAHy1VziZCOY/kk/z+koO7T8AAAA/EAAAAAAAAAABYRsAADAHAACnSfpXZxrmP5JP8/pKDu0/AAAAPxAAAAAAAAAAAWIbAAAwBwAAvZPLZ04j5j+ST/P6Sg7tPwAAAD8gAAAAAAAAAAFjGwAAMAcAANLdnHc1LOY/kk/z+koO7T8AAAA/IAAAAAAAAAABZBsAADAHAADoJ26HHDXmP1bCPn+5++w/AAAAPy8AAAAAAAAAAWUbAAAwBwAAE7wQp+pG5j8WNYoDKOnsPwAAAD8/AAAAAAAAAAFmGwAAMAcAACcG4rbRT+Y/2KfVh5bW7D8AAAA/PwAAAAAAAAABZxsAADAHAAD96g5V2KjmPyAAuBTinuw/AAAAPwAAAAAAAAAAAWgbAAAwBwAAKH+xdKa65j9cjWyQc7HsPwAAAD8AAAAAAAAAAAFpGwAAMAcAAD7JgoSNw+Y/mhohDAXE7D8AAAA/AAAAAAAAAAABahsAADAHAABTE1SUdMzmPxY1igMo6ew/AAAAPxAAAAAAAAAAAWsbAAAwBwAAaV0lpFvV5j+ST/P6Sg7tPwAAAD8gAAAAAAAAAAFsGwAAMAcAAGldJaRb1eY/0tyndtwg7T8AAAA/IAAAAAAAAAABbRsAADAHAAB+p/azQt7mPw5qXPJtM+0/AAAAPyAAAAAAAAAAAW4bAAAwBwAAfqf2s0Le5j9M9xBu/0XtPwAAAD8vAAAAAAAAAAFvGwAAMAcAAH6n9rNC3uY/ioTF6ZBY7T8AAAA/LwAAAAAAAAABcBsAADAHAAB+p/azQt7mPwifLuGzfe0/AAAAPz8AAAAAAAAAAXEbAAAwBwAAfqf2s0Le5j9ELONcRZDtPwAAAD8/AAAAAAAAAAFyGwAAMAcAAH6n9rNC3uY/hLmX2Nai7T8AAAA/PwAAAAAAAAABcxsAADAHAAB+p/azQt7mP8BGTFRote0/AAAAP04AAAAAAAAAAXQbAAAwBwAAaV0lpFvV5j/+0wDQ+cftPwAAAD9OAAAAAAAAAAF1GwAAMAcAAD7JgoSNw+Y/eu5pxxzt7T8AAAA/XgAAAAAAAAABdhsAADAHAAAof7F0prrmP7p7HkOu/+0/AAAAP24AAAAAAAAAAXcbAAAwBwAA/eoOVdio5j+6ex5Drv/tPwAAAD9wAAAAAAAAAAF4GwAAMAcAAOigPUXxn+Y/unseQ67/7T8AAAA/fwAAAAAAAAABeRsAADAHAADSVmw1CpfmP7p7HkOu/+0/AAAAP38AAAAAAAAAAXobAAAwBwAAqMLJFTyF5j967mnHHO3tPwAAAD+PAAAAAAAAAAF7GwAAMAcAAJN4+AVVfOY/eu5pxxzt7T8AAAA/jwAAAAAAAAABfBsAADAHAAB9Lif2bXPmPzxhtUuL2u0/AAAAP58AAAAAAAAAAX0bAAAwBwAAaORV5oZq5j/+0wDQ+cftPwAAAD+fAAAAAAAAAAF+GwAAMAcAAD1Qs8a4WOY/wEZMVGi17T8AAAA/rgAAAAAAAAABfxsAADAHAABSmoTWn2HmP+ByA5lQjOw/AAAAPwAAAAAAAAAAAYAbAAAwBwAAfS4n9m1z5j/gcgOZUIzsPwAAAD8PAAAAAAAAAAGBGwAAMAcAAJN4+AVVfOY/4HIDmVCM7D8AAAA/DwAAAAAAAAABghsAADAHAACowskVPIXmP6TlTh2/eew/AAAAPw8AAAAAAAAAAYMbAAAwBwAA0lZsNQqX5j+k5U4dv3nsPwAAAD8fAAAAAAAAAAGEGwAAMAcAAP3qDlXYqOY/pOVOHb957D8AAAA/HwAAAAAAAAABhRsAADAHAAA+yYKEjcPmP6TlTh2/eew/AAAAPy4AAAAAAAAAAYYbAAAwBwAAaV0lpFvV5j+k5U4dv3nsPwAAAD8uAAAAAAAAAAGHGwAAMAcAAJPxx8Mp5+Y/pOVOHb957D8AAAA/PgAAAAAAAAABiBsAADAHAAC+hWrj9/jmP6TlTh2/eew/AAAAPz4AAAAAAAAAAYkbAAAwBwAA6RkNA8YK5z+k5U4dv3nsPwAAAD8+AAAAAAAAAAGKGwAAMAcAABSuryKUHOc/pOVOHb957D8AAAA/TgAAAAAAAAABixsAADAHAAA/QlJCYi7nP6TlTh2/eew/AAAAP04AAAAAAAAAAYwbAAAwBwAAU4wjUkk35z+k5U4dv3nsPwAAAD9dAAAAAAAAAAGNGwAAMAcAAH4gxnEXSec/pOVOHb957D8AAAA/XQAAAAAAAAABjhsAADAHAABmABjvM7/kPzZ7yuyqack/AAAAPwAAAAAAAAAAAY8bAAAwBwAA+o0BoLCS5D82e8rsqmnJPwAAAD8AAAAAAAAAAAGQGwAAMAcAALuvjXD7d+Q/NnvK7KppyT8AAAA/AAAAAAAAAAABkRsAADAHAAB70RlBRl3kPy6wnNvws8k/AAAAPwAAAAAAAAAAAZIbAAAwBwAAOvOlEZFC5D8k5W7KNv7JPwAAAD8QAAAAAAAAAAGTGwAAMAcAABBfA/LCMOQ/HBpBuXxIyj8AAAA/EAAAAAAAAAABlBsAADAHAADQgI/CDRbkPw6E5ZYI3co/AAAAPyAAAAAAAAAAAZUbAAAwBwAApezsoj8E5D/+7Yl0lHHLPwAAAD8gAAAAAAAAAAGWGwAAMAcAAGUOeXOK6eM/9iJcY9q7yz8AAAA/IAAAAAAAAAABlxsAADAHAAA6etZTvNfjP97B0i+smsw/AAAAPy8AAAAAAAAAAZgbAAAwBwAAD+YzNO7F4z/OK3cNOC/NPwAAAD8vAAAAAAAAAAGZGwAAMAcAAORRkRQgtOM/tMrt2QkOzj8AAAA/PwAAAAAAAAABmhsAADAHAAC7ve70UaLjP6Y0kreVos4/AAAAPz8AAAAAAAAAAZsbAAAwBwAAkClM1YOQ4z+O0wiEZ4HPPwAAAD9PAAAAAAAAAAGcGwAAMAcAAHrfesWch+M/Ork/qBww0D8AAAA/TwAAAAAAAAABnRsAADAHAABPS9ilznXjP68Ie46Fn9A/AAAAP08AAAAAAAAAAZ4bAAAwBwAAOgEHluds4z8jWLZ07g7RPwAAAD9eAAAAAAAAAAGfGwAAMAcAADoBB5bnbOM/l6fxWld+0T8AAAA/XgAAAAAAAAABoBsAADAHAAA6AQeW52zjPwj3LEHA7dE/AAAAP24AAAAAAAAAAaEbAAAwBwAAJLc1hgBk4z8ALP8vBjjSPwAAAD9uAAAAAAAAAAGiGwAAMAcAADoBB5bnbOM/c3s6Fm+n0j8AAAA/bgAAAAAAAAABoxsAADAHAAA6AQeW52zjP2ywDAW18dI/AAAAP30AAAAAAAAAAaQbAAAwBwAAT0vYpc514z9k5d7z+jvTPwAAAD99AAAAAAAAAAGlGwAAMAcAAGWVqbW1fuM/2DQa2mOr0z8AAAA/jQAAAAAAAAABphsAADAHAACQKUzVg5DjP9Bp7Mip9dM/AAAAP40AAAAAAAAAAacbAAAwBwAAu73u9FGi4z/Inr637z/UPwAAAD+dAAAAAAAAAAGoGwAAMAcAAORRkRQgtOM/wNOQpjWK1D8AAAA/nQAAAAAAAAABqRsAADAHAAAP5jM07sXjPzzu+Z1Yr9Q/AAAAP6wAAAAAAAAAAaobAAAwBwAAUMSnY6Pg4z80I8yMnvnUPwAAAD+sAAAAAAAAAAGrGwAAMAcAAI+iG5NY++M/LFiee+RD1T8AAAA/rAAAAAAAAAABrBsAADAHAADlymDS9B7kP6hyB3MHadU/AAAAP7wAAAAAAAAAAa0bAAAwBwAAJqnUAao55D8kjXBqKo7VPwAAAD+8AAAAAAAAAAGuGwAAMAcAAJAb61AtZuQ/oKfZYU2z1T8AAAA/zAAAAAAAAAABrxsAADAHAADlQzCQyYnkP6Cn2WFNs9U/AAAAP8wAAAAAAAAAAbAbAAAwBwAAO2x1z2Wt5D8cwkJZcNjVPwAAAD/MAAAAAAAAAAGxGwAAMAcAAJGUug4C0eQ/HMJCWXDY1T8AAAA/2wAAAAAAAAABshsAADAHAAD7BtFdhf3kPxzCQllw2NU/AAAAP9sAAAAAAAAAAbMbAAAwBwAAUC8WnSEh5T8cwkJZcNjVPwAAAD/rAAAAAAAAAAG0GwAAMAcAALyhLOykTeU/HMJCWXDY1T8AAAA/6wAAAAAAAAABtRsAADAHAAARynErQXHlPxzCQllw2NU/AAAAP/oAAAAAAAAAAbYbAAAwBwAAfDyIesSd5T+gp9lhTbPVPwAAAD/6AAAAAAAAAAG3GwAAMAcAANFkzblgweU/oKfZYU2z1T8AAAA/+gAAAAAAAAABuBsAADAHAAA91+MI5O3lPySNcGoqjtU/AAAAPwoBAAAAAAAAAbkbAAAwBwAAkv8oSIAR5j+ocgdzB2nVPwAAAD8KAQAAAAAAAAG6GwAAMAcAAOgnboccNeY/LFiee+RD1T8AAAA/GgEAAAAAAAABuxsAADAHAABSmoTWn2HmPzQjzIye+dQ/AAAAPxoBAAAAAAAAAbwbAAAwBwAAk3j4BVV85j887vmdWK/UPwAAAD8pAQAAAAAAAAG9GwAAMAcAAOigPUXxn+Y/wNOQpjWK1D8AAAA/KQEAAAAAAAABvhsAADAHAAAof7F0prrmP8ievrfvP9Q/AAAAPykBAAAAAAAAAb8bAAAwBwAAaV0lpFvV5j/QaezIqfXTPwAAAD85AQAAAAAAAAHAGwAAMAcAAJPxx8Mp5+Y/2DQa2mOr0z8AAAA/OQEAAAAAAAABwRsAADAHAADTzzvz3gHnP+D/R+sdYdM/AAAAP0kBAAAAAAAAAcIbAAAwBwAA6RkNA8YK5z9ssAwFtfHSPwAAAD9JAQAAAAAAAAHDGwAAMAcAAP5j3hKtE+c/c3s6Fm+n0j8AAAA/SQEAAAAAAAABxBsAADAHAAD+Y94SrRPnP3xGaCcpXdI/AAAAP1gBAAAAAAAAAcUbAAAwBwAA/mPeEq0T5z8I9yxBwO3RPwAAAD9YAQAAAAAAAAHGGwAAMAcAAOkZDQPGCuc/l6fxWld+0T8AAAA/aAEAAAAAAAABxxsAADAHAADTzzvz3gHnP55yH2wRNNE/AAAAP2gBAAAAAAAAAcgbAAAwBwAAqDuZ0xDw5j8rI+SFqMTQPwAAAD93AQAAAAAAAAHJGwAAMAcAAH6n9rNC3uY/t9Oonz9V0D8AAAA/dwEAAAAAAAAByhsAADAHAAA+yYKEjcPmP4YI23Kty88/AAAAP4cBAAAAAAAAAcsbAAAwBwAA6KA9RfGf5j+eaWSm2+zOPwAAAD+HAQAAAAAAAAHMGwAAMAcAAJN4+AVVfOY/tMrt2QkOzj8AAAA/hwEAAAAAAAABzRsAADAHAAA9ULPGuFjmP84rdw04L80/AAAAP5cBAAAAAAAAAc4bAAAwBwAA0t2cdzUs5j/ewdIvrJrMPwAAAD+XAQAAAAAAAAHPGwAAMAcAAGhrhiiy/+U/7FcuUiAGzD8AAAA/pgEAAAAAAAAB0BsAADAHAAD8+G/ZLtPlP/7tiXSUccs/AAAAP6YBAAAAAAAAAdEbAAAwBwAAkoZZiqum5T8OhOWWCN3KPwAAAD+mAQAAAAAAAAHSGwAAMAcAACYUQzsoeuU/HBpBuXxIyj8AAAA/tgEAAAAAAAAB0xsAADAHAAC8oSzspE3lPyTlbso2/sk/AAAAP7YBAAAAAAAAAdQbAAAwBwAAUC8WnSEh5T8usJzb8LPJPwAAAD/GAQAAAAAAAAHVGwAAMAcAAOa8/02e9OQ/LrCc2/CzyT8AAAA/xgEAAAAAAAAB1hsAADAHAACl3ose6dnkPy6wnNvws8k/AAAAP9UBAAAAAAAAAdcbAAAwBwAAULZG30y25D8usJzb8LPJPwAAAD/VAQAAAAAAAAHYGwAAMAcAAGWVqbW1fuM/NcKGatdc4D8AAAA/AAAAAAAAAAAB2RsAADAHAABllam1tX7jP/g00u5FSuA/AAAAPwAAAAAAAAAAAdobAAAwBwAAZZWptbV+4z+5px1ztDfgPwAAAD8AAAAAAAAAAAHbGwAAMAcAADoBB5bnbOM/PY20e5ES4D8AAAA/DwAAAAAAAAAB3BsAADAHAAAPbWR2GVvjP4Tllgjd2t8/AAAAPx8AAAAAAAAAAd0bAAAwBwAA5djBVktJ4z8Gyy0RurXfPwAAAD8vAAAAAAAAAAHeGwAAMAcAALpEHzd9N+M/jLDEGZeQ3z8AAAA/LwAAAAAAAAAB3xsAADAHAACPsHwXryXjPw6WWyJ0a98/AAAAPz4AAAAAAAAAAeAbAAAwBwAAZBza9+AT4z+Ue/IqUUbfPwAAAD9NAAAAAAAAAAHhGwAAMAcAADqIN9gSAuM/lHvyKlFG3z8AAAA/TQAAAAAAAAAB4hsAADAHAAD5qcOoXefiPxphiTMuId8/AAAAP10AAAAAAAAAAeMbAAAwBwAAuctPeajM4j+eRiA8C/zePwAAAD9dAAAAAAAAAAHkGwAAMAcAAHnt20nzseI/nkYgPAv83j8AAAA/bQAAAAAAAAAB5RsAADAHAAAjxZYKV47iPyIst0To1t4/AAAAP20AAAAAAAAAAeYbAAAwBwAA5OYi26Fz4j8iLLdE6NbePwAAAD9tAAAAAAAAAAHnGwAAMAcAAI6+3ZsFUOI/pBFOTcWx3j8AAAA/fAAAAAAAAAAB6BsAADAHAAA4lphcaSziP6QRTk3Fsd4/AAAAP3wAAAAAAAAAAekbAAAwBwAA421THc0I4j+kEU5NxbHePwAAAD+MAAAAAAAAAAHqGwAAMAcAAHn7PM5J3OE/pBFOTcWx3j8AAAA/jAAAAAAAAAAB6xsAADAHAAAj0/eOrbjhP6QRTk3Fsd4/AAAAP5sAAAAAAAAAAewbAAAwBwAAuGDhPyqM4T+kEU5NxbHePwAAAD+bAAAAAAAAAAHtGwAAMAcAAE3uyvCmX+E/Iiy3ROjW3j8AAAA/mwAAAAAAAAAB7hsAADAHAADie7ShIzPhPyIst0To1t4/AAAAP6sAAAAAAAAAAe8bAAAwBwAAdwmeUqAG4T+eRiA8C/zePwAAAD+rAAAAAAAAAAHwGwAAMAcAAAyXhwMd2uA/GmGJMy4h3z8AAAA/uwAAAAAAAAAB8RsAADAHAAC2bkLEgLbgP5R78ipRRt8/AAAAP7sAAAAAAAAAAfIbAAAwBwAATPwrdf2J4D+MsMQZl5DfPwAAAD/KAAAAAAAAAAHzGwAAMAcAAOKJFSZ6XeA/BsstEbq13z8AAAA/ygAAAAAAAAAB9BsAADAHAACMYdDm3TngP/7//////98/AAAAP8oAAAAAAAAAAfUbAAAwBwAANzmLp0EW4D98Gmn3IiXgPwAAAD/aAAAAAAAAAAH2GwAAMAcAAMIhjNBK5d8/uacdc7Q34D8AAAA/2gAAAAAAAAAB9xsAADAHAAAY0QFSEp7fPzXChmrXXOA/AAAAP+oAAAAAAAAAAfgbAAAwBwAAlxQa86do3z+y3O9h+oHgPwAAAD/qAAAAAAAAAAH5GwAAMAcAAOzDj3RvId8/bIQN1a654D8AAAA/+QAAAAAAAAAB+hsAADAHAACWm0o10/3eP+iedszR3uA/AAAAP/kAAAAAAAAAAfsbAAAwBwAAFt9i1mjI3j+jRpQ/hhbhPwAAAD/5AAAAAAAAAAH8GwAAMAcAAMC2HZfMpN4/HmH9Nqk74T8AAAA/CQEAAAAAAAAB/RsAADAHAABrjthXMIHeP9gIG6pdc+E/AAAAPwkBAAAAAAAAAf4bAAAwBwAAP/o1OGJv3j+SsDgdEqvhPwAAAD8YAQAAAAAAAAH/GwAAMAcAABRmkxiUXd4/TFhWkMbi4T8AAAA/GAEAAAAAAAABABwAADAHAAAUZpMYlF3ePwcAdAN7GuI/AAAAPxgBAAAAAAAAAQEcAAAwBwAAFGaTGJRd3j/Ap5F2L1LiPwAAAD8oAQAAAAAAAAECHAAAMAcAAD/6NThib94/ek+v6eOJ4j8AAAA/KAEAAAAAAAABAxwAADAHAABrjthXMIHePzT3zFyYweI/AAAAPzgBAAAAAAAAAQQcAAAwBwAAliJ7d/6S3j+wETZUu+biPwAAAD84AQAAAAAAAAEFHAAAMAcAAOtKwLaatt4/Z7lTx28e4z8AAAA/RwEAAAAAAAABBhwAADAHAABBcwX2NtrePyFhcTokVuM/AAAAP0cBAAAAAAAAAQccAAAwBwAAwS/tVKEP3z+de9oxR3vjPwAAAD9HAQAAAAAAAAEIHAAAMAcAAEHs1LMLRd8/WCP4pPuy4z8AAAA/VwEAAAAAAAABCRwAADAHAADBqLwSdnrfP9M9YZwe2OM/AAAAP1cBAAAAAAAAAQocAAAwBwAAbPlGka7B3z9PWMqTQf3jPwAAAD9nAQAAAAAAAAELHAAAMAcAAAyl6IdzBOA/y3Izi2Qi5D8AAAA/ZwEAAAAAAAABDBwAADAHAABhzS3HDyjgP0eNnIKHR+Q/AAAAP2cBAAAAAAAAAQ0cAAAwBwAAt/VyBqxL4D/EpwV6qmzkPwAAAD92AQAAAAAAAAEOHAAAMAcAACFoiVUveOA/QMJucc2R5D8AAAA/dgEAAAAAAAABDxwAADAHAACM2p+ksqTgP31PI+1epOQ/AAAAP4YBAAAAAAAAARAcAAAwBwAA90y28zXR4D/5aYzkgcnkPwAAAD+GAQAAAAAAAAERHAAAMAcAAGG/zEK5/eA/N/dAYBPc5D8AAAA/lQEAAAAAAAABEhwAADAHAADie7ShIzPhP3aE9duk7uQ/AAAAP5UBAAAAAAAAARMcAAAwBwAATe7K8KZf4T+zEapXNgHlPwAAAD+VAQAAAAAAAAEUHAAAMAcAAM2qsk8RleE/8p5e08cT5T8AAAA/pQEAAAAAAAABFRwAADAHAABOZ5que8rhP/KeXtPHE+U/AAAAP6UBAAAAAAAAARYcAAAwBwAAziOCDeb/4T/ynl7TxxPlPwAAAD+1AQAAAAAAAAEXHAAAMAcAADiWmFxpLOI/8p5e08cT5T8AAAA/tQEAAAAAAAABGBwAADAHAAC5UoC702HiP/KeXtPHE+U/AAAAP8QBAAAAAAAAARkcAAAwBwAAOQ9oGj6X4j/ynl7TxxPlPwAAAD/EAQAAAAAAAAEaHAAAMAcAALnLT3mozOI/sxGqVzYB5T8AAAA/xAEAAAAAAAABGxwAADAHAAAkPmbIK/niP3aE9duk7uQ/AAAAP9QBAAAAAAAAARwcAAAwBwAAj7B8F68l4z8390BgE9zkPwAAAD/UAQAAAAAAAAEdHAAAMAcAAPoik2YyUuM/+WmM5IHJ5D8AAAA/5AEAAAAAAAABHhwAADAHAABllam1tX7jP31PI+1epOQ/AAAAP+QBAAAAAAAAAR8cAAAwBwAAzwfABDmr4z8BNbr1O3/kPwAAAD/zAQAAAAAAAAEgHAAAMAcAACUwBUTVzuM/hRpR/hha5D8AAAA/8wEAAAAAAAABIRwAADAHAAB6WEqDcfLjPwoA6Ab2NOQ/AAAAP/MBAAAAAAAAASIcAAAwBwAA0ICPwg0W5D+O5X4P0w/kPwAAAD8DAgAAAAAAAAEjHAAAMAcAABBfA/LCMOQ/0z1hnB7Y4z8AAAA/AwIAAAAAAAABJBwAADAHAABQPXcheEvkPxmWQylqoOM/AAAAPxICAAAAAAAAASUcAAAwBwAAe9EZQUZd5D9g7iW2tWjjPwAAAD8SAgAAAAAAAAEmHAAAMAcAAKZlvGAUb+Q/pkYIQwEx4z8AAAA/IgIAAAAAAAABJxwAADAHAADQ+V6A4oDkP+ue6s9M+eI/AAAAPyICAAAAAAAAASgcAAAwBwAA0PlegOKA5D8098xcmMHiPwAAAD8iAgAAAAAAAAEpHAAAMAcAAOVDMJDJieQ/ek+v6eOJ4j8AAAA/MgIAAAAAAAABKhwAADAHAADQ+V6A4oDkP4Ia3fqdP+I/AAAAPzICAAAAAAAAASscAAAwBwAA0PlegOKA5D/Icr+H6QfiPwAAAD9BAgAAAAAAAAEsHAAAMAcAAKZlvGAUb+Q/0D3tmKO94T8AAAA/QQIAAAAAAAABLRwAADAHAAB70RlBRl3kPxaWzyXvheE/AAAAP0ECAAAAAAAAAS4cAAAwBwAAUD13IXhL5D8eYf02qTvhPwAAAD9RAgAAAAAAAAEvHAAAMAcAABBfA/LCMOQ/ZLnfw/QD4T8AAAA/UQIAAAAAAAABMBwAADAHAAC6Nr6yJg3kP6oRwlBAzOA/AAAAP2ECAAAAAAAAATEcAAAwBwAAelhKg3Hy4z8u91hZHafgPwAAAD9hAgAAAAAAAAEyHAAAMAcAACUwBUTVzuM/dE875mhv4D8AAAA/cAIAAAAAAAABMxwAADAHAADPB8AEOavjP/g00u5FSuA/AAAAP3ACAAAAAAAAATQcAAAwBwAAet96xZyH4z98Gmn3IiXgPwAAAD+AAgAAAAAAAAE1HAAAMAcAACS3NYYAZOM/PY20e5ES4D8AAAA/gAIAAAAAAAABNhwAADAHAADl2MFWS0njP/7//////98/AAAAP4ACAAAAAAAAATccAAAwBwAAj7B8F68l4z/+///////fPwAAAD+PAgAAAAAAAAE4HAAAMAcAAJKGWYqrpuU/KZafM9vv6T8AAAA/AAAAAAAAAAABORwAADAHAAAmFEM7KHrlP6x7Njy4yuk/AAAAPwAAAAAAAAAAATocAAAwBwAA5zXPC3Nf5T9v7oHAJrjpPwAAAD8AAAAAAAAAAAE7HAAAMAcAAKZXW9y9ROU/b+6BwCa46T8AAAA/DwAAAAAAAAABPBwAADAHAABmeeesCCrlPzRhzUSVpek/AAAAPw8AAAAAAAAAAT0cAAAwBwAAJptzfVMP5T80Yc1ElaXpPwAAAD8fAAAAAAAAAAE+HAAAMAcAANByLj636+Q/NGHNRJWl6T8AAAA/HwAAAAAAAAABPxwAADAHAAB7Sun+GsjkPzRhzUSVpek/AAAAPy4AAAAAAAAAAUAcAAAwBwAAO2x1z2Wt5D9v7oHAJrjpPwAAAD8uAAAAAAAAAAFBHAAAMAcAAOVDMJDJieQ/rHs2PLjK6T8AAAA/LgAAAAAAAAABQhwAADAHAACQG+tQLWbkP+sI67dJ3ek/AAAAPz4AAAAAAAAAAUMcAAAwBwAAUD13IXhL5D8plp8z2+/pPwAAAD8+AAAAAAAAAAFEHAAAMAcAAPsUMuLbJ+Q/ZyNUr2wC6j8AAAA/TgAAAAAAAAABRRwAADAHAACl7OyiPwTkP+I9vaaPJ+o/AAAAP04AAAAAAAAAAUYcAAAwBwAAZQ55c4rp4z9eWCaeskzqPwAAAD9dAAAAAAAAAAFHHAAAMAcAACUwBUTVzuM/23KPldVx6j8AAAA/XQAAAAAAAAABSBwAADAHAADPB8AEOavjP1iN+Iz4luo/AAAAP10AAAAAAAAAAUkcAAAwBwAAkClM1YOQ4z8QNRYArc7qPwAAAD9tAAAAAAAAAAFKHAAAMAcAAE9L2KXOdeM/jk9/98/z6j8AAAA/bQAAAAAAAAABSxwAADAHAAAPbWR2GVvjP0b3nGqEK+s/AAAAP30AAAAAAAAAAUwcAAAwBwAA5djBVktJ4z/CEQZip1DrPwAAAD99AAAAAAAAAAFNHAAAMAcAALpEHzd9N+M/fLkj1VuI6z8AAAA/jAAAAAAAAAABThwAADAHAACPsHwXryXjPzZhQUgQwOs/AAAAP4wAAAAAAAAAAU8cAAAwBwAAZBza9+AT4z+ye6o/M+XrPwAAAD+MAAAAAAAAAAFQHAAAMAcAAE/SCOj5CuM/biPIsucc7D8AAAA/nAAAAAAAAAABURwAADAHAAA6iDfYEgLjPybL5SWcVOw/AAAAP5wAAAAAAAAAAVIcAAAwBwAAOog32BIC4z+k5U4dv3nsPwAAAD+rAAAAAAAAAAFTHAAAMAcAADqIN9gSAuM/XI1skHOx7D8AAAA/qwAAAAAAAAABVBwAADAHAAA6iDfYEgLjP9in1YeW1uw/AAAAP7sAAAAAAAAAAVUcAAAwBwAAOog32BIC4z+ST/P6Sg7tPwAAAD+7AAAAAAAAAAFWHAAAMAcAAE/SCOj5CuM/TPcQbv9F7T8AAAA/uwAAAAAAAAABVxwAADAHAAB5ZqsHyBzjP8gRemUia+0/AAAAP8sAAAAAAAAAAVgcAAAwBwAAj7B8F68l4z+EuZfY1qLtPwAAAD/LAAAAAAAAAAFZHAAAMAcAALpEHzd9N+M//tMA0PnH7T8AAAA/2gAAAAAAAAABWhwAADAHAAD6IpNmMlLjP3ruaccc7e0/AAAAP9oAAAAAAAAAAVscAAAwBwAAOgEHluds4z82loc60STuPwAAAD/aAAAAAAAAAAFcHAAAMAcAAHrfesWch+M/sLDwMfRJ7j8AAAA/6gAAAAAAAAABXRwAADAHAAC7ve70UaLjPyzLWSkXb+4/AAAAP+oAAAAAAAAAAV4cAAAwBwAA+ptiJAe94z+o5cIgOpTuPwAAAD/6AAAAAAAAAAFfHAAAMAcAAFDEp2Oj4OM/Yo3gk+7L7j8AAAA/+gAAAAAAAAABYBwAADAHAACPohuTWPvjP96nSYsR8e4/AAAAPwkBAAAAAAAAAWEcAAAwBwAA5cpg0vQe5D9awrKCNBbvPwAAAD8JAQAAAAAAAAFiHAAAMAcAADrzpRGRQuQ/1twbelc77z8AAAA/CQEAAAAAAAABYxwAADAHAACQG+tQLWbkPxZq0PXoTe8/AAAAPxkBAAAAAAAAAWQcAAAwBwAA+o0BoLCS5D+QhDntC3PvPwAAAD8ZAQAAAAAAAAFlHAAAMAcAAGYAGO8zv+Q/0BHuaJ2F7z8AAAA/KAEAAAAAAAABZhwAADAHAAC7KF0u0OLkP0wsV2DAqu8/AAAAPygBAAAAAAAAAWccAAAwBwAAJptzfVMP5T+IuQvcUb3vPwAAAD84AQAAAAAAAAFoHAAAMAcAAJENiszWO+U/yEbAV+PP7z8AAAA/OAEAAAAAAAABaRwAADAHAAD7f6AbWmjlPwTUdNN04u8/AAAAPzgBAAAAAAAAAWocAAAwBwAAZ/K2at2U5T9CYSlPBvXvPwAAAD9IAQAAAAAAAAFrHAAAMAcAANFkzblgweU/QmEpTwb17z8AAAA/SAEAAAAAAAABbBwAADAHAAA91+MI5O3lP0JhKU8G9e8/AAAAP1cBAAAAAAAAAW0cAAAwBwAAkv8oSIAR5j9CYSlPBvXvPwAAAD9XAQAAAAAAAAFuHAAAMAcAAOgnboccNeY/QmEpTwb17z8AAAA/ZwEAAAAAAAABbxwAADAHAABSmoTWn2HmPwTUdNN04u8/AAAAP2cBAAAAAAAAAXAcAAAwBwAAqMLJFTyF5j/IRsBX48/vPwAAAD9nAQAAAAAAAAFxHAAAMAcAAP3qDlXYqOY/iLkL3FG97z8AAAA/dwEAAAAAAAABchwAADAHAAA+yYKEjcPmPwyfouQumO8/AAAAP3cBAAAAAAAAAXMcAAAwBwAAfqf2s0Le5j/QEe5onYXvPwAAAD+GAQAAAAAAAAF0HAAAMAcAANPPO/PeAec/UveEcXpg7z8AAAA/hgEAAAAAAAABdRwAADAHAAAUrq8ilBznP5pPZ/7FKO8/AAAAP5YBAAAAAAAAAXYcAAAwBwAAP0JSQmIu5z8eNf4GowPvPwAAAD+WAQAAAAAAAAF3HAAAMAcAAH4gxnEXSec/Yo3gk+7L7j8AAAA/lgEAAAAAAAABeBwAADAHAACptGiR5VrnP6jlwiA6lO4/AAAAP6UBAAAAAAAAAXkcAAAwBwAA1EgLsbNs5z/uPaWthVzuPwAAAD+lAQAAAAAAAAF6HAAAMAcAAOqS3MCadec/NpaHOtEk7j8AAAA/tQEAAAAAAAABexwAADAHAAD+3K3QgX7nPzxhtUuL2u0/AAAAP7UBAAAAAAAAAXwcAAAwBwAA/tyt0IF+5z9ELONcRZDtPwAAAD/FAQAAAAAAAAF9HAAAMAcAABQnf+Boh+c/TPcQbv9F7T8AAAA/xQEAAAAAAAABfhwAADAHAAD+3K3QgX7nP5JP8/pKDu0/AAAAP8UBAAAAAAAAAX8cAAAwBwAA/tyt0IF+5z+aGiEMBcTsPwAAAD/UAQAAAAAAAAGAHAAAMAcAAOqS3MCadec/ZFiaoS1n7D8AAAA/1AEAAAAAAAABgRwAADAHAADUSAuxs2znP6qwfC55L+w/AAAAP+QBAAAAAAAAAYIcAAAwBwAAqbRokeVa5z+ye6o/M+XrPwAAAD/kAQAAAAAAAAGDHAAAMAcAAJRql4H+Uec/vEbYUO2a6z8AAAA/5AEAAAAAAAABhBwAADAHAABTjCNSSTfnP8IRBmKnUOs/AAAAP/QBAAAAAAAAAYUcAAAwBwAAKfiAMnsl5z/K3DNzYQbrPwAAAD/0AQAAAAAAAAGGHAAAMAcAAOkZDQPGCuc/EDUWAK3O6j8AAAA/AwIAAAAAAAABhxwAADAHAACoO5nTEPDmP1iN+Iz4luo/AAAAPwMCAAAAAAAAAYgcAAAwBwAAaV0lpFvV5j+d5doZRF/qPwAAAD8TAgAAAAAAAAGJHAAAMAcAABM14GS/seY/4j29po8n6j8AAAA/EwIAAAAAAAABihwAADAHAADSVmw1CpfmP2cjVK9sAuo/AAAAPxMCAAAAAAAAAYscAAAwBwAAk3j4BVV85j/rCOu3Sd3pPwAAAD8iAgAAAAAAAAGMHAAAMAcAAD1Qs8a4WOY/b+6BwCa46T8AAAA/IgIAAAAAAAABjRwAADAHAAD9cT+XAz7mPzRhzUSVpek/AAAAPzICAAAAAAAAAY4cAAAwBwAAvZPLZ04j5j/10xjJA5PpPwAAAD8yAgAAAAAAAAGPHAAAMAcAAGhrhiiy/+U/9dMYyQOT6T8AAAA/QgIAAAAAAAABkBwAADAHAAA91+MI5O3lP7dGZE1ygOk/AAAAP0ICAAAAAAAAAZEcAAAwBwAA/Phv2S7T5T+3RmRNcoDpPwAAAD9RAgAAAAAAAAGSHAAAMAcAAL/+OaHMY+c/rwh7joWf0D8AAAA/AAAAAAAAAAABkxwAADAHAADqktzAmnXnP68Ie46Fn9A/AAAAPxAAAAAAAAAAAZQcAAAwBwAA/tyt0IF+5z+vCHuOhZ/QPwAAAD8QAAAAAAAAAAGVHAAAMAcAABQnf+Boh+c/rwh7joWf0D8AAAA/EAAAAAAAAAABlhwAADAHAAApcVDwT5DnP68Ie46Fn9A/AAAAPx8AAAAAAAAAAZccAAAwBwAAP7shADeZ5z+vCHuOhZ/QPwAAAD8fAAAAAAAAAAGYHAAAMAcAAGpPxB8Fq+c/rwh7joWf0D8AAAA/LwAAAAAAAAABmRwAADAHAAB/mZUv7LPnP68Ie46Fn9A/AAAAPy8AAAAAAAAAAZocAAAwBwAAqC04T7rF5z8rI+SFqMTQPwAAAD8+AAAAAAAAAAGbHAAAMAcAAL53CV+hzuc/KyPkhajE0D8AAAA/TgAAAAAAAAABnBwAADAHAAC//jmhzGPnPwj3LEHA7dE/AAAAPwAAAAAAAAAAAZ0cAAAwBwAA/tyt0IF+5z8I9yxBwO3RPwAAAD8QAAAAAAAAAAGeHAAAMAcAABQnf+Boh+c/CPcsQcDt0T8AAAA/EAAAAAAAAAABnxwAADAHAAApcVDwT5DnPwj3LEHA7dE/AAAAPxAAAAAAAAAAAaAcAAAwBwAAVAXzDx6i5z8I9yxBwO3RPwAAAD8fAAAAAAAAAAGhHAAAMAcAAGpPxB8Fq+c/jNzDSZ3I0T8AAAA/HwAAAAAAAAABohwAADAHAACU42Y/07znP4zcw0mdyNE/AAAAPy8AAAAAAAAAAaMcAAAwBwAAqC04T7rF5z+M3MNJncjRPwAAAD8vAAAAAAAAAAGkHAAAMAcAAL53CV+hzuc/jNzDSZ3I0T8AAAA/PwAAAAAAAAABpRwAADAHAADUOqosXULoP5aeNpUhN88/AAAAPwAAAAAAAAAAAaYcAAAwBwAA1DqqLF1C6D+O0wiEZ4HPPwAAAD8AAAAAAAAAAAGnHAAAMAcAANQ6qixdQug/hgjbcq3Lzz8AAAA/EAAAAAAAAAABqBwAADAHAADUOqosXULoP76e1rD5CtA/AAAAPx8AAAAAAAAAAakcAAAwBwAA1DqqLF1C6D+306ifP1XQPwAAAD8vAAAAAAAAAAGqHAAAMAcAANQ6qixdQug/M+4Rl2J60D8AAAA/LwAAAAAAAAABqxwAADAHAADUOqosXULoPysj5IWoxNA/AAAAPy8AAAAAAAAAAawcAAAwBwAAv/DYHHY56D+nPU19y+nQPwAAAD8+AAAAAAAAAAGtHAAAMAcAAL/w2Bx2Oeg/nnIfbBE00T8AAAA/PgAAAAAAAAABrhwAADAHAAC/8NgcdjnoPxqNiGM0WdE/AAAAP04AAAAAAAAAAa8cAAAwBwAAv/DYHHY56D8TwlpSeqPRPwAAAD9OAAAAAAAAAAGwHAAAMAcAAKmmBw2PMOg/CPcsQcDt0T8AAAA/TgAAAAAAAAABsRwAADAHAACppgcNjzDoPwAs/y8GONI/AAAAP14AAAAAAAAAAbIcAAAwBwAAqaYHDY8w6D98RmgnKV3SPwAAAD9eAAAAAAAAAAGzHAAAMAcAAKmmBw2PMOg/c3s6Fm+n0j8AAAA/bQAAAAAAAAABtBwAADAHAACppgcNjzDoP/GVow2SzNI/AAAAP20AAAAAAAAAAbUcAAAwBwAAlFw2/acn6D9ssAwFtfHSPwAAAD99AAAAAAAAAAG2HAAAMAcAAJRcNv2nJ+g/6Mp1/NcW0z8AAAA/fQAAAAAAAAABtxwAADAHAACUXDb9pyfoP+D/R+sdYdM/AAAAP40AAAAAAAAAAbgcAAAwBwAAlFw2/acn6D9cGrHiQIbTPwAAAD+cAAAAAAAAAAG5HAAAMAcAAKmmBw2PMOg/4P9H6x1h0z8AAAA/rAAAAAAAAAABuhwAADAHAAA/rcB74G7oP/GVow2SzNI/AAAAPwAAAAAAAAAAAbscAAAwBwAAKWPva/ll6D/oynX81xbTPwAAAD8uAAAAAAAAAAG8HAAAMAcAAClj72v5Zeg/ZOXe8/o70z8AAAA/PQAAAAAAAAABvRwAADAHAAA/rcB74G7oP+D/R+sdYdM/AAAAP1wAAAAAAAAAAb4cAAAwBwAAVPeRi8d36D9k5d7z+jvTPwAAAD98AAAAAAAAAAG/HAAAMAcAAH8EBGlq9Og/Ork/qBww0D8AAAA/AAAAAAAAAAABwBwAADAHAABrujJZg+voP7fTqJ8/VdA/AAAAPw8AAAAAAAAAAcEcAAAwBwAAQCaQObXZ6D+vCHuOhZ/QPwAAAD8fAAAAAAAAAAHCHAAAMAcAACrcvinO0Og/KyPkhajE0D8AAAA/HwAAAAAAAAABwxwAADAHAAAVku0Z58foPyNYtnTuDtE/AAAAPx8AAAAAAAAAAcQcAAAwBwAA/0ccCgC/6D+ech9sETTRPwAAAD8vAAAAAAAAAAHFHAAAMAcAAOr9SvoYtug/l6fxWld+0T8AAAA/LwAAAAAAAAABxhwAADAHAADq/Ur6GLboP4zcw0mdyNE/AAAAPz4AAAAAAAAAAcccAAAwBwAA1LN56jGt6D+EEZY44xLSPwAAAD8+AAAAAAAAAAHIHAAAMAcAANSzeeoxreg/ACz/LwY40j8AAAA/TgAAAAAAAAAByRwAADAHAADUs3nqMa3oP/hg0R5MgtI/AAAAP04AAAAAAAAAAcocAAAwBwAA1LN56jGt6D9zezoWb6fSPwAAAD9OAAAAAAAAAAHLHAAAMAcAAOr9SvoYtug/bLAMBbXx0j8AAAA/XgAAAAAAAAABzBwAADAHAAD/RxwKAL/oP+jKdfzXFtM/AAAAP20AAAAAAAAAAc0cAAAwBwAAKty+Kc7Q6D/oynX81xbTPwAAAD99AAAAAAAAAAHOHAAAMAcAAEAmkDm12eg/6Mp1/NcW0z8AAAA/fQAAAAAAAAABzxwAADAHAABrujJZg+voP2ywDAW18dI/AAAAP4wAAAAAAAAAAdAcAAAwBwAAfwQEaWr06D9ssAwFtfHSPwAAAD+MAAAAAAAAAAHRHAAAMAcAAKqYpog4Buk/8ZWjDZLM0j8AAAA/nAAAAAAAAAAB0hwAADAHAADA4neYHw/pP3N7OhZvp9I/AAAAP5wAAAAAAAAAAdMcAAAwBwAA1SxJqAYY6T/4YNEeTILSPwAAAD+cAAAAAAAAAAHUHAAAMAcAAOt2GrjtIOk/ACz/LwY40j8AAAA/rAAAAAAAAAAB1RwAADAHAAAAwevH1CnpP4QRljjjEtI/AAAAP6wAAAAAAAAAAdYcAAAwBwAAFgu917sy6T8I9yxBwO3RPwAAAD+7AAAAAAAAAAHXHAAAMAcAABYLvde7Muk/E8JaUnqj0T8AAAA/uwAAAAAAAAAB2BwAADAHAAAWC73XuzLpP5en8VpXftE/AAAAP8sAAAAAAAAAAdkcAAAwBwAAFgu917sy6T8ajYhjNFnRPwAAAD/LAAAAAAAAAAHaHAAAMAcAABYLvde7Muk/I1i2dO4O0T8AAAA/ywAAAAAAAAAB2xwAADAHAAAWC73XuzLpP6c9TX3L6dA/AAAAP9sAAAAAAAAAAdwcAAAwBwAAAMHrx9Qp6T8rI+SFqMTQPwAAAD/bAAAAAAAAAAHdHAAAMAcAAOt2GrjtIOk/rwh7joWf0D8AAAA/6gAAAAAAAAAB3hwAADAHAADVLEmoBhjpP7fTqJ8/VdA/AAAAP/oAAAAAAAAAAd8cAAAwBwAAqpimiDgG6T86uT+oHDDQPwAAAD/6AAAAAAAAAAHgHAAAMAcAAJVO1XhR/eg/Ork/qBww0D8AAAA/CQEAAAAAAAAB4RwAADAHAAB/BARpavToP76e1rD5CtA/AAAAPykBAAAAAAAAAeIcAAAwBwAA1qUYZtuC6T++ntaw+QrQPwAAAD8AAAAAAAAAAAHjHAAAMAcAAMFbR1b0eek/Ork/qBww0D8AAAA/AAAAAAAAAAAB5BwAADAHAACrEXZGDXHpPzPuEZdietA/AAAAPy8AAAAAAAAAAeUcAAAwBwAAlsekNiZo6T8rI+SFqMTQPwAAAD8+AAAAAAAAAAHmHAAAMAcAAGszAhdYVuk/I1i2dO4O0T8AAAA/TgAAAAAAAAAB5xwAADAHAABrMwIXWFbpP55yH2wRNNE/AAAAP10AAAAAAAAAAegcAAAwBwAAVekwB3FN6T8ajYhjNFnRPwAAAD9dAAAAAAAAAAHpHAAAMAcAAFXpMAdxTek/l6fxWld+0T8AAAA/fQAAAAAAAAAB6hwAADAHAABrMwIXWFbpP5en8VpXftE/AAAAP4wAAAAAAAAAAescAAAwBwAAlsekNiZo6T+Xp/FaV37RPwAAAD+cAAAAAAAAAAHsHAAAMAcAAMFbR1b0eek/Go2IYzRZ0T8AAAA/rAAAAAAAAAAB7RwAADAHAADWpRhm24LpPxqNiGM0WdE/AAAAP6wAAAAAAAAAAe4cAAAwBwAA6+/pdcKL6T8ajYhjNFnRPwAAAD+7AAAAAAAAAAHvHAAAMAcAAAA6u4WplOk/Go2IYzRZ0T8AAAA/uwAAAAAAAAAB8BwAADAHAAArzl2ld6bpPxqNiGM0WdE/AAAAP7sAAAAAAAAAAfEcAAAwBwAAQRgvtV6v6T8ajYhjNFnRPwAAAD/LAAAAAAAAAAHyHAAAMAcAAFZiAMVFuOk/Go2IYzRZ0T8AAAA/ywAAAAAAAAAB8xwAADAHAABsrNHULMHpP5en8VpXftE/AAAAP9oAAAAAAAAAAfQcAAAwBwAAl0B09PrS6T+Xp/FaV37RPwAAAD/qAAAAAAAAAAH1HAAAMAcAAKuKRQTi2+k/E8JaUnqj0T8AAAA/+gAAAAAAAAAB9hwAADAHAACrikUE4tvpPwj3LEHA7dE/AAAAP/oAAAAAAAAAAfccAAAwBwAAq4pFBOLb6T+EEZY44xLSPwAAAD8JAQAAAAAAAAH4HAAAMAcAAJdAdPT60uk/ACz/LwY40j8AAAA/CQEAAAAAAAAB+RwAADAHAACXQHT0+tLpP/hg0R5MgtI/AAAAPxkBAAAAAAAAAfocAAAwBwAAgfai5BPK6T9zezoWb6fSPwAAAD8ZAQAAAAAAAAH7HAAAMAcAAFZiAMVFuOk/8ZWjDZLM0j8AAAA/KQEAAAAAAAAB/BwAADAHAABBGC+1Xq/pP2ywDAW18dI/AAAAPzgBAAAAAAAAAf0cAAAwBwAAK85dpXem6T/oynX81xbTPwAAAD84AQAAAAAAAAH+HAAAMAcAABaEjJWQnek/6Mp1/NcW0z8AAAA/OAEAAAAAAAAB/xwAADAHAAAAOruFqZTpP2Tl3vP6O9M/AAAAP0gBAAAAAAAAAQAdAAAwBwAA6+/pdcKL6T9k5d7z+jvTPwAAAD9IAQAAAAAAAAEBHQAAMAcAANalGGbbguk/4P9H6x1h0z8AAAA/VwEAAAAAAAABAh0AADAHAADBW0dW9HnpP+D/R+sdYdM/AAAAP1cBAAAAAAAAAQMdAAAwBwAAlsekNiZo6T/g/0frHWHTPwAAAD9nAQAAAAAAAAEEHQAAMAcAAIB90yY/X+k/ZOXe8/o70z8AAAA/dwEAAAAAAAABBR0AADAHAABV6TAHcU3pP+jKdfzXFtM/AAAAP4YBAAAAAAAAAQYdAAAwBwAAVekwB3FN6T/xlaMNkszSPwAAAD+WAQAAAAAAAAEHHQAAMAcAAFXpMAdxTek/c3s6Fm+n0j8AAAA/lgEAAAAAAAABCB0AADAHAADBW0dW9HnpPzq5P6gcMNA/AAAAPwAAAAAAAAAAAQkdAAAwBwAA1qUYZtuC6T++ntaw+QrQPwAAAD8AAAAAAAAAAAEKHQAAMAcAANalGGbbguk/Ork/qBww0D8AAAA/EAAAAAAAAAABCx0AADAHAADWpRhm24LpPzPuEZdietA/AAAAP04AAAAAAAAAAQwdAAAwBwAAwVtHVvR56T+vCHuOhZ/QPwAAAD9OAAAAAAAAAAENHQAAMAcAAMFbR1b0eek/pz1Nfcvp0D8AAAA/XgAAAAAAAAABDh0AADAHAADBW0dW9HnpPyNYtnTuDtE/AAAAP14AAAAAAAAAAQ8dAAAwBwAAwVtHVvR56T+ech9sETTRPwAAAD9tAAAAAAAAAAEQHQAAMAcAANalGGbbguk/Go2IYzRZ0T8AAAA/nAAAAAAAAAABER0AADAHAADr7+l1wovpPyNYtnTuDtE/AAAAP5wAAAAAAAAAARIdAAAwBwAAADq7hamU6T8rI+SFqMTQPwAAAD+xAAAAAAAAAAETHQAAMAcAAAA6u4WplOk/rwh7joWf0D8AAAA/sQAAAAAAAAABFB0AADAHAAAWhIyVkJ3pPzPuEZdietA/AAAAP8EAAAAAAAAAARUdAAAwBwAAFoSMlZCd6T+306ifP1XQPwAAAD/BAAAAAAAAAAEWHQAAMAcAACvOXaV3puk/vp7WsPkK0D8AAAA/0AAAAAAAAAABFx0AADAHAAArzl2ld6bpP4YI23Kty88/AAAAP9AAAAAAAAAAARgdAAAwBwAAK85dpXem6T+O0wiEZ4HPPwAAAD/gAAAAAAAAAAEZHQAAMAcAACvOXaV3puk/lp42lSE3zz8AAAA/4AAAAAAAAAABGh0AADAHAABBGC+1Xq/pP55pZKbb7M4/AAAAP+8AAAAAAAAAARsdAAAwBwAAK85dpXem6T+WnjaVITfPPwAAAD8PAQAAAAAAAAEcHQAAMAcAAAA6u4WplOk/hgjbcq3Lzz8AAAA/HgEAAAAAAAABHR0AADAHAAAAOruFqZTpP76e1rD5CtA/AAAAPx4BAAAAAAAAAR4dAAAwBwAA6+/pdcKL6T+306ifP1XQPwAAAD8uAQAAAAAAAAEfHQAAMAcAANalGGbbguk/rwh7joWf0D8AAAA/LgEAAAAAAAABIB0AADAHAADWpRhm24LpPysj5IWoxNA/AAAAPz4BAAAAAAAAASEdAAAwBwAAwVtHVvR56T8jWLZ07g7RPwAAAD8+AQAAAAAAAAEiHQAAMAcAAKsRdkYNcek/Go2IYzRZ0T8AAAA/PgEAAAAAAAABIx0AADAHAACrEXZGDXHpPxPCWlJ6o9E/AAAAP00BAAAAAAAAASQdAAAwBwAAqxF2Rg1x6T+M3MNJncjRPwAAAD9NAQAAAAAAAAElHQAAMAcAAJbHpDYmaOk/CPcsQcDt0T8AAAA/XQEAAAAAAAABJh0AADAHAACrEXZGDXHpPxPCWlJ6o9E/AAAAP4wBAAAAAAAAAScdAAAwBwAAqxF2Rg1x6T+Xp/FaV37RPwAAAD+bAQAAAAAAAAEoHQAAMAcAAMFbR1b0eek/Go2IYzRZ0T8AAAA/mwEAAAAAAAABKR0AADAHAADBW0dW9HnpPyNYtnTuDtE/AAAAP5sBAAAAAAAAASodAAAwBwAAwVtHVvR56T8rI+SFqMTQPwAAAD+rAQAAAAAAAAErHQAAMAcAANalGGbbguk/rwh7joWf0D8AAAA/qwEAAAAAAAABLB0AADAHAADWpRhm24LpP7fTqJ8/VdA/AAAAP7sBAAAAAAAAAS0dAAAwBwAA1qUYZtuC6T86uT+oHDDQPwAAAD+7AQAAAAAAAAEuHQAAMAcAANalGGbbguk/vp7WsPkK0D8AAAA/ygEAAAAAAAABLx0AADAHAADBW0dW9HnpP76e1rD5CtA/AAAAP+kBAAAAAAAAATAdAAAwBwAAqxF2Rg1x6T86uT+oHDDQPwAAAD/5AQAAAAAAAAExHQAAMAcAAJbHpDYmaOk/M+4Rl2J60D8AAAA/+QEAAAAAAAABMh0AADAHAACAfdMmP1/pP68Ie46Fn9A/AAAAPwkCAAAAAAAAATMdAAAwBwAAgH3TJj9f6T8rI+SFqMTQPwAAAD8JAgAAAAAAAAE0HQAAMAcAAGszAhdYVuk/I1i2dO4O0T8AAAA/GAIAAAAAAAABNR0AADAHAABrMwIXWFbpP55yH2wRNNE/AAAAPxgCAAAAAAAAATYdAAAwBwAAazMCF1hW6T+Xp/FaV37RPwAAAD8oAgAAAAAAAAE3HQAAMAcAAFXpMAdxTek/E8JaUnqj0T8AAAA/KAIAAAAAAAABOB0AADAHAABrMwIXWFbpP5en8VpXftE/AAAAP2YCAAAAAAAAATkdAAAwBwAAgH3TJj9f6T8ajYhjNFnRPwAAAD9mAgAAAAAAAAE6HQAAMAcAAIB90yY/X+k/nnIfbBE00T8AAAA/ZgIAAAAAAAABOx0AADAHAACWx6Q2JmjpP6c9TX3L6dA/AAAAP3YCAAAAAAAAATwdAAAwBwAAlsekNiZo6T8rI+SFqMTQPwAAAD92AgAAAAAAAAE9HQAAMAcAAJbHpDYmaOk/M+4Rl2J60D8AAAA/hgIAAAAAAAABPh0AADAHAACrEXZGDXHpP7fTqJ8/VdA/AAAAP4YCAAAAAAAAAT8dAAAwBwAAqxF2Rg1x6T++ntaw+QrQPwAAAD+VAgAAAAAAAAFAHQAAMAcAAKsRdkYNcek/hgjbcq3Lzz8AAAA/lQIAAAAAAAABQR0AADAHAACrEXZGDXHpP47TCIRngc8/AAAAP6UCAAAAAAAAAUIdAAAwBwAAqxF2Rg1x6T+GCNtyrcvPPwAAAD/CAgAAAAAAAAFDHQAAMAcAAJbHpDYmaOk/t9Oonz9V0D8AAAA/0gIAAAAAAAABRB0AADAHAACWx6Q2JmjpPzPuEZdietA/AAAAP9ICAAAAAAAAAUUdAAAwBwAAlsekNiZo6T8rI+SFqMTQPwAAAD/hAgAAAAAAAAFGHQAAMAcAAIB90yY/X+k/I1i2dO4O0T8AAAA/4QIAAAAAAAABRx0AADAHAACAfdMmP1/pP5en8VpXftE/AAAAP/ECAAAAAAAAAUgdAAAwBwAAgH3TJj9f6T+M3MNJncjRPwAAAD/xAgAAAAAAAAFJHQAAMAcAAIB90yY/X+k/hBGWOOMS0j8AAAA/8QIAAAAAAAABSh0AADAHAACAfdMmP1/pP3xGaCcpXdI/AAAAPwEDAAAAAAAAAUsdAAAwBwAAgH3TJj9f6T9zezoWb6fSPwAAAD8BAwAAAAAAAAFMHQAAMAcAAIB90yY/X+k/8ZWjDZLM0j8AAAA/EAMAAAAAAAABTR0AADAHAACAfdMmP1/pP2ywDAW18dI/AAAAPxADAAAAAAAAAU4dAAAwBwAAgH3TJj9f6T9k5d7z+jvTPwAAAD8gAwAAAAAAAAFPHQAAMAcAAJbHpDYmaOk/6Mp1/NcW0z8AAAA/PwMAAAAAAAABUB0AADAHAACrEXZGDXHpP2ywDAW18dI/AAAAP08DAAAAAAAAAVEdAAAwBwAAqxF2Rg1x6T9zezoWb6fSPwAAAD9PAwAAAAAAAAFSHQAAMAcAAKsRdkYNcek/+GDRHkyC0j8AAAA/TwMAAAAAAAABUx0AADAHAACrEXZGDXHpPwAs/y8GONI/AAAAP14DAAAAAAAAAVQdAAAwBwAAqxF2Rg1x6T8I9yxBwO3RPwAAAD9eAwAAAAAAAAFVHQAAMAcAAMFbR1b0eek/l6fxWld+0T8AAAA/bgMAAAAAAAABVh0AADAHAADBW0dW9HnpPxqNiGM0WdE/AAAAP24DAAAAAAAAAVcdAAAwBwAAwVtHVvR56T8jWLZ07g7RPwAAAD9uAwAAAAAAAAFYHQAAMAcAAMFbR1b0eek/KyPkhajE0D8AAAA/fgMAAAAAAAABWR0AADAHAADBW0dW9HnpP68Ie46Fn9A/AAAAP34DAAAAAAAAAVodAAAwBwAAqxF2Rg1x6T8rI+SFqMTQPwAAAD+tAwAAAAAAAAFbHQAAMAcAAKsRdkYNcek/I1i2dO4O0T8AAAA/rQMAAAAAAAABXB0AADAHAACrEXZGDXHpPxqNiGM0WdE/AAAAP7wDAAAAAAAAAV0dAAAwBwAAlsekNiZo6T8TwlpSeqPRPwAAAD+8AwAAAAAAAAFeHQAAMAcAAJbHpDYmaOk/CPcsQcDt0T8AAAA/zAMAAAAAAAABXx0AADAHAACAfdMmP1/pP3xGaCcpXdI/AAAAP8wDAAAAAAAAAWAdAAAwBwAAgH3TJj9f6T/xlaMNkszSPwAAAD/MAwAAAAAAAAFhHQAAMAcAAIB90yY/X+k/ZOXe8/o70z8AAAA/2wMAAAAAAAABYh0AADAHAABrMwIXWFbpP1waseJAhtM/AAAAP9sDAAAAAAAAAWMdAAAwBwAAazMCF1hW6T9VT4PRhtDTPwAAAD/rAwAAAAAAAAFkHQAAMAcAAGszAhdYVuk/0GnsyKn10z8AAAA/6wMAAAAAAAABZR0AADAHAABrMwIXWFbpP8ievrfvP9Q/AAAAP/sDAAAAAAAAAWYdAAAwBwAAazMCF1hW6T/QaezIqfXTPwAAAD8aBAAAAAAAAAFnHQAAMAcAAIB90yY/X+k/VU+D0YbQ0z8AAAA/GgQAAAAAAAABaB0AADAHAACAfdMmP1/pP1waseJAhtM/AAAAPyoEAAAAAAAAAWkdAAAwBwAAgH3TJj9f6T/oynX81xbTPwAAAD8qBAAAAAAAAAFqHQAAMAcAAJbHpDYmaOk/8ZWjDZLM0j8AAAA/KgQAAAAAAAABax0AADAHAACrEXZGDXHpPwAs/y8GONI/AAAAPzkEAAAAAAAAAWwdAAAwBwAAwVtHVvR56T+M3MNJncjRPwAAAD85BAAAAAAAAAFtHQAAMAcAANalGGbbguk/l6fxWld+0T8AAAA/SQQAAAAAAAABbh0AADAHAADr7+l1wovpPyNYtnTuDtE/AAAAP0kEAAAAAAAAAW8dAAAwBwAAADq7hamU6T8rI+SFqMTQPwAAAD9JBAAAAAAAAAFwHQAAMAcAABaEjJWQnek/M+4Rl2J60D8AAAA/WAQAAAAAAAABcR0AADAHAAArzl2ld6bpP7fTqJ8/VdA/AAAAP1gEAAAAAAAAAXIdAAAwBwAAK85dpXem6T86uT+oHDDQPwAAAD9oBAAAAAAAAAFzHQAAMAcAAEEYL7Ver+k/vp7WsPkK0D8AAAA/eAQAAAAAAAABdB0AADAHAABBGC+1Xq/pPzq5P6gcMNA/AAAAP4cEAAAAAAAAAXUdAAAwBwAAQRgvtV6v6T+306ifP1XQPwAAAD+HBAAAAAAAAAF2HQAAMAcAAEEYL7Ver+k/KyPkhajE0D8AAAA/lwQAAAAAAAABdx0AADAHAAArzl2ld6bpPyNYtnTuDtE/AAAAP5cEAAAAAAAAAXgdAAAwBwAAFoSMlZCd6T+Xp/FaV37RPwAAAD+nBAAAAAAAAAF5HQAAMAcAAAA6u4WplOk/jNzDSZ3I0T8AAAA/pwQAAAAAAAABeh0AADAHAADr7+l1wovpPwAs/y8GONI/AAAAP6cEAAAAAAAAAXsdAAAwBwAA6+/pdcKL6T9zezoWb6fSPwAAAD+2BAAAAAAAAAF8HQAAMAcAANalGGbbguk/bLAMBbXx0j8AAAA/tgQAAAAAAAABfR0AADAHAADWpRhm24LpP2Tl3vP6O9M/AAAAP8YEAAAAAAAAAX4dAAAwBwAAwVtHVvR56T9cGrHiQIbTPwAAAD/jBAAAAAAAAAF/HQAAMAcAANalGGbbguk/4P9H6x1h0z8AAAA/8wQAAAAAAAABgB0AADAHAADr7+l1wovpP2Tl3vP6O9M/AAAAPwMFAAAAAAAAAYEdAAAwBwAAADq7hamU6T/oynX81xbTPwAAAD8DBQAAAAAAAAGCHQAAMAcAABaEjJWQnek/8ZWjDZLM0j8AAAA/EgUAAAAAAAABgx0AADAHAAArzl2ld6bpP/hg0R5MgtI/AAAAPxIFAAAAAAAAAYQdAAAwBwAAQRgvtV6v6T+EEZY44xLSPwAAAD8SBQAAAAAAAAGFHQAAMAcAAFZiAMVFuOk/jNzDSZ3I0T8AAAA/IgUAAAAAAAABhh0AADAHAABsrNHULMHpP5en8VpXftE/AAAAPyIFAAAAAAAAAYcdAAAwBwAAgfai5BPK6T8jWLZ07g7RPwAAAD8yBQAAAAAAAAGIHQAAMAcAAJdAdPT60uk/pz1Nfcvp0D8AAAA/MgUAAAAAAAABiR0AADAHAACrikUE4tvpP68Ie46Fn9A/AAAAP0EFAAAAAAAAAYodAAAwBwAAwdQWFMnk6T+vCHuOhZ/QPwAAAD9BBQAAAAAAAAGLHQAAMAcAANYe6COw7ek/pz1Nfcvp0D8AAAA/YAUAAAAAAAABjB0AADAHAADWHugjsO3pPyNYtnTuDtE/AAAAP2AFAAAAAAAAAY0dAAAwBwAAwdQWFMnk6T8ajYhjNFnRPwAAAD9wBQAAAAAAAAGOHQAAMAcAAMHUFhTJ5Ok/E8JaUnqj0T8AAAA/cAUAAAAAAAABjx0AADAHAACrikUE4tvpP4QRljjjEtI/AAAAP3AFAAAAAAAAAZAdAAAwBwAAl0B09PrS6T/4YNEeTILSPwAAAD+ABQAAAAAAAAGRHQAAMAcAAJdAdPT60uk/bLAMBbXx0j8AAAA/gAUAAAAAAAABkh0AADAHAACB9qLkE8rpP2Tl3vP6O9M/AAAAP48FAAAAAAAAAZMdAAAwBwAAgfai5BPK6T9cGrHiQIbTPwAAAD+PBQAAAAAAAAGUHQAAMAcAAIH2ouQTyuk/VU+D0YbQ0z8AAAA/jwUAAAAAAAABlR0AADAHAACXQHT0+tLpP9g0Gtpjq9M/AAAAP74FAAAAAAAAAZYdAAAwBwAAl0B09PrS6T9cGrHiQIbTPwAAAD++BQAAAAAAAAGXHQAAMAcAAKuKRQTi2+k/ZOXe8/o70z8AAAA/vgUAAAAAAAABmB0AADAHAACrikUE4tvpP2ywDAW18dI/AAAAP84FAAAAAAAAAZkdAAAwBwAAwdQWFMnk6T/4YNEeTILSPwAAAD/OBQAAAAAAAAGaHQAAMAcAANYe6COw7ek/ACz/LwY40j8AAAA/3QUAAAAAAAABmx0AADAHAADsaLkzl/bpP4zcw0mdyNE/AAAAP90FAAAAAAAAAZwdAAAwBwAA7Gi5M5f26T+Xp/FaV37RPwAAAD/tBQAAAAAAAAGdHQAAMAcAAAGzikN+/+k/I1i2dO4O0T8AAAA/7QUAAAAAAAABnh0AADAHAAABs4pDfv/pPysj5IWoxNA/AAAAP+0FAAAAAAAAAZ8dAAAwBwAAF/1bU2UI6j+vCHuOhZ/QPwAAAD/9BQAAAAAAAAGgHQAAMAcAABf9W1NlCOo/M+4Rl2J60D8AAAA//QUAAAAAAAABoR0AADAHAAABs4pDfv/pPysj5IWoxNA/AAAAPxwGAAAAAAAAAaIdAAAwBwAAAbOKQ37/6T+nPU19y+nQPwAAAD8cBgAAAAAAAAGjHQAAMAcAAOxouTOX9uk/nnIfbBE00T8AAAA/LAYAAAAAAAABpB0AADAHAADWHugjsO3pP5en8VpXftE/AAAAPywGAAAAAAAAAaUdAAAwBwAA1h7oI7Dt6T8I9yxBwO3RPwAAAD87BgAAAAAAAAGmHQAAMAcAAMHUFhTJ5Ok/ACz/LwY40j8AAAA/OwYAAAAAAAABpx0AADAHAACrikUE4tvpP3N7OhZvp9I/AAAAPzsGAAAAAAAAAagdAAAwBwAAq4pFBOLb6T9ssAwFtfHSPwAAAD9LBgAAAAAAAAGpHQAAMAcAAJdAdPT60uk/ZOXe8/o70z8AAAA/SwYAAAAAAAABqh0AADAHAACXQHT0+tLpP1waseJAhtM/AAAAP1oGAAAAAAAAAasdAAAwBwAAl0B09PrS6T9k5d7z+jvTPwAAAD96BgAAAAAAAAGsHQAAMAcAAKuKRQTi2+k/6Mp1/NcW0z8AAAA/egYAAAAAAAABrR0AADAHAACrikUE4tvpP2ywDAW18dI/AAAAP4kGAAAAAAAAAa4dAAAwBwAAq4pFBOLb6T9zezoWb6fSPwAAAD+JBgAAAAAAAAGvHQAAMAcAAMHUFhTJ5Ok/ACz/LwY40j8AAAA/mQYAAAAAAAABsB0AADAHAADB1BYUyeTpPwj3LEHA7dE/AAAAP5kGAAAAAAAAAbEdAAAwBwAA1h7oI7Dt6T8TwlpSeqPRPwAAAD+ZBgAAAAAAAAGyHQAAMAcAANYe6COw7ek/Go2IYzRZ0T8AAAA/qQYAAAAAAAABsx0AADAHAADWHugjsO3pPyNYtnTuDtE/AAAAP6kGAAAAAAAAAbQdAAAwBwAA1h7oI7Dt6T+nPU19y+nQPwAAAD+4BgAAAAAAAAG1HQAAMAcAANYe6COw7ek/I1i2dO4O0T8AAAA/yAYAAAAAAAABth0AADAHAACrikUE4tvpP5en8VpXftE/AAAAP9cGAAAAAAAAAbcdAAAwBwAAq4pFBOLb6T8TwlpSeqPRPwAAAD/nBgAAAAAAAAG4HQAAMAcAAJdAdPT60uk/hBGWOOMS0j8AAAA/5wYAAAAAAAABuR0AADAHAACB9qLkE8rpP3xGaCcpXdI/AAAAP/cGAAAAAAAAAbodAAAwBwAAbKzR1CzB6T9zezoWb6fSPwAAAD/3BgAAAAAAAAG7HQAAMAcAAGys0dQswek/6Mp1/NcW0z8AAAA/9wYAAAAAAAABvB0AADAHAABsrNHULMHpP2Tl3vP6O9M/AAAAPwYHAAAAAAAAAb0dAAAwBwAAVmIAxUW46T9cGrHiQIbTPwAAAD8GBwAAAAAAAAG+HQAAMAcAAGys0dQswek/ZOXe8/o70z8AAAA/JgcAAAAAAAABvx0AADAHAACB9qLkE8rpP+jKdfzXFtM/AAAAPzUHAAAAAAAAAcAdAAAwBwAAl0B09PrS6T9ssAwFtfHSPwAAAD81BwAAAAAAAAHBHQAAMAcAAJdAdPT60uk/c3s6Fm+n0j8AAAA/RQcAAAAAAAABwh0AADAHAACrikUE4tvpPwAs/y8GONI/AAAAP0UHAAAAAAAAAcMdAAAwBwAAwdQWFMnk6T8I9yxBwO3RPwAAAD9FBwAAAAAAAAHEHQAAMAcAANYe6COw7ek/E8JaUnqj0T8AAAA/VAcAAAAAAAABxR0AADAHAADWHugjsO3pPxqNiGM0WdE/AAAAP1QHAAAAAAAAAcYdAAAwBwAA1h7oI7Dt6T+ech9sETTRPwAAAD9kBwAAAAAAAAHHHQAAMAcAANYe6COw7ek/I1i2dO4O0T8AAAA/ZAcAAAAAAAAByB0AADAHAACrikUE4tvpP55yH2wRNNE/AAAAP4MHAAAAAAAAAckdAAAwBwAAl0B09PrS6T+Xp/FaV37RPwAAAD+DBwAAAAAAAAHKHQAAMAcAAIH2ouQTyuk/jNzDSZ3I0T8AAAA/kwcAAAAAAAAByx0AADAHAABsrNHULMHpP4QRljjjEtI/AAAAP5MHAAAAAAAAAcwdAAAwBwAAQRgvtV6v6T/4YNEeTILSPwAAAD+TBwAAAAAAAAHNHQAAMAcAACvOXaV3puk/8ZWjDZLM0j8AAAA/owcAAAAAAAABzh0AADAHAAAWhIyVkJ3pP2Tl3vP6O9M/AAAAP6MHAAAAAAAAAc8dAAAwBwAAADq7hamU6T9cGrHiQIbTPwAAAD+yBwAAAAAAAAHQHQAAMAcAAOvv6XXCi+k/VU+D0YbQ0z8AAAA/sgcAAAAAAAAB0R0AADAHAADWpRhm24LpP0yEVcDMGtQ/AAAAP8IHAAAAAAAAAdIdAAAwBwAAADq7hamU6T9VT4PRhtDTPwAAAD/hBwAAAAAAAAHTHQAAMAcAAAA6u4WplOk/XBqx4kCG0z8AAAA/4QcAAAAAAAAB1B0AADAHAAAWhIyVkJ3pP2Tl3vP6O9M/AAAAP/EHAAAAAAAAAdUdAAAwBwAAQRgvtV6v6T9ssAwFtfHSPwAAAD/xBwAAAAAAAAHWHQAAMAcAAFZiAMVFuOk/+GDRHkyC0j8AAAA/8QcAAAAAAAAB1x0AADAHAABsrNHULMHpP4QRljjjEtI/AAAAPwAIAAAAAAAAAdgdAAAwBwAAl0B09PrS6T8TwlpSeqPRPwAAAD8ACAAAAAAAAAHZHQAAMAcAAKuKRQTi2+k/Go2IYzRZ0T8AAAA/EAgAAAAAAAAB2h0AADAHAADB1BYUyeTpPyNYtnTuDtE/AAAAPxAIAAAAAAAAAdsdAAAwBwAA1h7oI7Dt6T8rI+SFqMTQPwAAAD8gCAAAAAAAAAHcHQAAMAcAANYe6COw7ek/rwh7joWf0D8AAAA/IAgAAAAAAAAB3R0AADAHAACrikUE4tvpP68Ie46Fn9A/AAAAPz8IAAAAAAAAAd4dAAAwBwAAl0B09PrS6T+nPU19y+nQPwAAAD8/CAAAAAAAAAHfHQAAMAcAAIH2ouQTyuk/I1i2dO4O0T8AAAA/TggAAAAAAAAB4B0AADAHAABWYgDFRbjpPxqNiGM0WdE/AAAAP04IAAAAAAAAAeEdAAAwBwAAK85dpXem6T+M3MNJncjRPwAAAD9OCAAAAAAAAAHiHQAAMAcAAAA6u4WplOk/hBGWOOMS0j8AAAA/XggAAAAAAAAB4x0AADAHAADr7+l1wovpP/hg0R5MgtI/AAAAP14IAAAAAAAAAeQdAAAwBwAAwVtHVvR56T9ssAwFtfHSPwAAAD9uCAAAAAAAAAHlHQAAMAcAAKsRdkYNcek/4P9H6x1h0z8AAAA/bggAAAAAAAAB5h0AADAHAACWx6Q2JmjpP9g0Gtpjq9M/AAAAP24IAAAAAAAAAecdAAAwBwAAgH3TJj9f6T/QaezIqfXTPwAAAD99CAAAAAAAAAHoHQAAMAcAAGszAhdYVuk/yJ6+t+8/1D8AAAA/jQgAAAAAAAAB6R0AADAHAACWx6Q2JmjpP9Bp7Mip9dM/AAAAP50IAAAAAAAAAeodAAAwBwAAqxF2Rg1x6T9VT4PRhtDTPwAAAD+sCAAAAAAAAAHrHQAAMAcAAMFbR1b0eek/XBqx4kCG0z8AAAA/rAgAAAAAAAAB7B0AADAHAADWpRhm24LpP+jKdfzXFtM/AAAAP7wIAAAAAAAAAe0dAAAwBwAAADq7hamU6T/xlaMNkszSPwAAAD+8CAAAAAAAAAHuHQAAMAcAABaEjJWQnek/fEZoJyld0j8AAAA/ywgAAAAAAAAB7x0AADAHAAArzl2ld6bpPwj3LEHA7dE/AAAAP8sIAAAAAAAAAfAdAAAwBwAAQRgvtV6v6T+Xp/FaV37RPwAAAD/bCAAAAAAAAAHxHQAAMAcAAFZiAMVFuOk/pz1Nfcvp0D8AAAA/2wgAAAAAAAAB8h0AADAHAABsrNHULMHpP68Ie46Fn9A/AAAAP9sIAAAAAAAAAfMdAAAwBwAAbKzR1CzB6T86uT+oHDDQPwAAAD/rCAAAAAAAAAH0HQAAMAcAAIH2ouQTyuk/hgjbcq3Lzz8AAAA/6wgAAAAAAAAB9R0AADAHAACB9qLkE8rpP47TCIRngc8/AAAAP/oIAAAAAAAAAfYdAAAwBwAAbKzR1CzB6T+eaWSm2+zOPwAAAD/6CAAAAAAAAAH3HQAAMAcAAEEYL7Ver+k/nmlkptvszj8AAAA/CgkAAAAAAAAB+B0AADAHAAArzl2ld6bpP5aeNpUhN88/AAAAPxoJAAAAAAAAAfkdAAAwBwAAADq7hamU6T+GCNtyrcvPPwAAAD8aCQAAAAAAAAH6HQAAMAcAANalGGbbguk/Ork/qBww0D8AAAA/KQkAAAAAAAAB+x0AADAHAACrEXZGDXHpPzPuEZdietA/AAAAPykJAAAAAAAAAfwdAAAwBwAAlsekNiZo6T+nPU19y+nQPwAAAD8pCQAAAAAAAAH9HQAAMAcAAGszAhdYVuk/Go2IYzRZ0T8AAAA/OQkAAAAAAAAB/h0AADAHAABAn1/3iUTpP4zcw0mdyNE/AAAAPzkJAAAAAAAAAf8dAAAwBwAAK1WO56I76T98RmgnKV3SPwAAAD9ICQAAAAAAAAEAHgAAMAcAABYLvde7Muk/8ZWjDZLM0j8AAAA/SAkAAAAAAAABAR4AADAHAAAWC73XuzLpP2Tl3vP6O9M/AAAAP0gJAAAAAAAAAQIeAAAwBwAAFgu917sy6T/YNBraY6vTPwAAAD9YCQAAAAAAAAEDHgAAMAcAABYLvde7Muk/TIRVwMwa1D8AAAA/WAkAAAAAAAABBB4AADAHAAAWC73XuzLpP8ievrfvP9Q/AAAAP2gJAAAAAAAAAQUeAAAwBwAAK1WO56I76T9EuSevEmXUPwAAAD9oCQAAAAAAAAEGHgAAMAcAAECfX/eJROk/wNOQpjWK1D8AAAA/dwkAAAAAAAABBx4AADAHAABV6TAHcU3pP0S5J68SZdQ/AAAAP3cJAAAAAAAAAQgeAAAwBwAAazMCF1hW6T/Inr637z/UPwAAAD+HCQAAAAAAAAEJHgAAMAcAAJbHpDYmaOk/TIRVwMwa1D8AAAA/hwkAAAAAAAABCh4AADAHAACrEXZGDXHpP9Bp7Mip9dM/AAAAP5cJAAAAAAAAAQseAAAwBwAAwVtHVvR56T/YNBraY6vTPwAAAD+XCQAAAAAAAAEMHgAAMAcAAOvv6XXCi+k/4P9H6x1h0z8AAAA/pgkAAAAAAAABDR4AADAHAAAAOruFqZTpP2ywDAW18dI/AAAAP6YJAAAAAAAAAQ4eAAAwBwAAFoSMlZCd6T/4YNEeTILSPwAAAD+mCQAAAAAAAAEPHgAAMAcAAEEYL7Ver+k/hBGWOOMS0j8AAAA/tgkAAAAAAAABEB4AADAHAABWYgDFRbjpPxPCWlJ6o9E/AAAAP7YJAAAAAAAAAREeAAAwBwAAbKzR1CzB6T+ech9sETTRPwAAAD/FCQAAAAAAAAESHgAAMAcAAIH2ouQTyuk/KyPkhajE0D8AAAA/xQkAAAAAAAABEx4AADAHAACB9qLkE8rpPzPuEZdietA/AAAAP9UJAAAAAAAAARQeAAAwBwAAgfai5BPK6T86uT+oHDDQPwAAAD/VCQAAAAAAAAEVHgAAMAcAAIH2ouQTyuk/vp7WsPkK0D8AAAA/5QkAAAAAAAABFh4AADAHAABsrNHULMHpP4YI23Kty88/AAAAP/QJAAAAAAAAARceAAAwBwAAVmIAxUW46T++ntaw+QrQPwAAAD/0CQAAAAAAAAEYHgAAMAcAACvOXaV3puk/Ork/qBww0D8AAAA/BAoAAAAAAAABGR4AADAHAAAWhIyVkJ3pP7fTqJ8/VdA/AAAAPwQKAAAAAAAAARoeAAAwBwAA6+/pdcKL6T+vCHuOhZ/QPwAAAD8ECgAAAAAAAAEbHgAAMAcAAMFbR1b0eek/pz1Nfcvp0D8AAAA/FAoAAAAAAAABHB4AADAHAACrEXZGDXHpPxqNiGM0WdE/AAAAPxQKAAAAAAAAAR0eAAAwBwAAgH3TJj9f6T+M3MNJncjRPwAAAD8jCgAAAAAAAAEeHgAAMAcAAGszAhdYVuk/ACz/LwY40j8AAAA/IwoAAAAAAAABHx4AADAHAABV6TAHcU3pP/GVow2SzNI/AAAAPyMKAAAAAAAAASAeAAAwBwAAQJ9f94lE6T/g/0frHWHTPwAAAD8zCgAAAAAAAAEhHgAAMAcAACtVjueiO+k/VU+D0YbQ0z8AAAA/MwoAAAAAAAABIh4AADAHAAArVY7nojvpP8ievrfvP9Q/AAAAP0IKAAAAAAAAASMeAAAwBwAAK1WO56I76T/A05CmNYrUPwAAAD9CCgAAAAAAAAEkHgAAMAcAACtVjueiO+k/uQhjlXvU1D8AAAA/UgoAAAAAAAABJR4AADAHAABAn1/3iUTpPzQjzIye+dQ/AAAAP1IKAAAAAAAAASYeAAAwBwAAazMCF1hW6T+5CGOVe9TUPwAAAD9iCgAAAAAAAAEnHgAAMAcAAIB90yY/X+k/PO75nViv1D8AAAA/cQoAAAAAAAABKB4AADAHAACWx6Q2JmjpP8DTkKY1itQ/AAAAP3EKAAAAAAAAASkeAAAwBwAAqxF2Rg1x6T/Inr637z/UPwAAAD+BCgAAAAAAAAEqHgAAMAcAAMFbR1b0eek/0GnsyKn10z8AAAA/gQoAAAAAAAABKx4AADAHAADr7+l1wovpP1waseJAhtM/AAAAP4EKAAAAAAAAASweAAAwBwAAADq7hamU6T/oynX81xbTPwAAAD+RCgAAAAAAAAEtHgAAMAcAABaEjJWQnek/+GDRHkyC0j8AAAA/kQoAAAAAAAABLh4AADAHAABBGC+1Xq/pP4QRljjjEtI/AAAAP6AKAAAAAAAAAS8eAAAwBwAAVmIAxUW46T8TwlpSeqPRPwAAAD+gCgAAAAAAAAEwHgAAMAcAAGys0dQswek/I1i2dO4O0T8AAAA/sAoAAAAAAAABMR4AADAHAACB9qLkE8rpPysj5IWoxNA/AAAAP7AKAAAAAAAAATIeAAAwBwAAl0B09PrS6T+306ifP1XQPwAAAD+wCgAAAAAAAAEzHgAAMAcAAJdAdPT60uk/vp7WsPkK0D8AAAA/vwoAAAAAAAABNB4AADAHAACXQHT0+tLpP4YI23Kty88/AAAAP78KAAAAAAAAATUeAAAwBwAAgfai5BPK6T+GCNtyrcvPPwAAAD/fCgAAAAAAAAE2HgAAMAcAAGys0dQswek/hgjbcq3Lzz8AAAA/3woAAAAAAAABNx4AADAHAABWYgDFRbjpPzq5P6gcMNA/AAAAP98KAAAAAAAAATgeAAAwBwAAK85dpXem6T+306ifP1XQPwAAAD/uCgAAAAAAAAE5HgAAMAcAAAA6u4WplOk/KyPkhajE0D8AAAA/7goAAAAAAAABOh4AADAHAADWpRhm24LpP55yH2wRNNE/AAAAP/4KAAAAAAAAATseAAAwBwAAwVtHVvR56T8TwlpSeqPRPwAAAD/+CgAAAAAAAAE8HgAAMAcAAJbHpDYmaOk/hBGWOOMS0j8AAAA//goAAAAAAAABPR4AADAHAABrMwIXWFbpP3N7OhZvp9I/AAAAPw4LAAAAAAAAAT4eAAAwBwAAVekwB3FN6T/oynX81xbTPwAAAD8OCwAAAAAAAAE/HgAAMAcAAECfX/eJROk/XBqx4kCG0z8AAAA/HQsAAAAAAAABQB4AADAHAABAn1/3iUTpP1VPg9GG0NM/AAAAPx0LAAAAAAAAAUEeAAAwBwAAK1WO56I76T9MhFXAzBrUPwAAAD8tCwAAAAAAAAFCHgAAMAcAACtVjueiO+k/yJ6+t+8/1D8AAAA/LQsAAAAAAAABQx4AADAHAABV6TAHcU3pP0S5J68SZdQ/AAAAPzwLAAAAAAAAAUQeAAAwBwAAazMCF1hW6T/Inr637z/UPwAAAD9MCwAAAAAAAAFFHgAAMAcAAJbHpDYmaOk/TIRVwMwa1D8AAAA/TAsAAAAAAAABRh4AADAHAACrEXZGDXHpP1VPg9GG0NM/AAAAP1wLAAAAAAAAAUceAAAwBwAAwVtHVvR56T/YNBraY6vTPwAAAD9cCwAAAAAAAAFIHgAAMAcAANalGGbbguk/ZOXe8/o70z8AAAA/awsAAAAAAAABSR4AADAHAAAAOruFqZTpP2ywDAW18dI/AAAAP2sLAAAAAAAAAUoeAAAwBwAAFoSMlZCd6T/4YNEeTILSPwAAAD97CwAAAAAAAAFLHgAAMAcAACvOXaV3puk/hBGWOOMS0j8AAAA/ewsAAAAAAAABTB4AADAHAABBGC+1Xq/pPxPCWlJ6o9E/AAAAP4sLAAAAAAAAAU0eAAAwBwAAVmIAxUW46T+ech9sETTRPwAAAD+LCwAAAAAAAAFOHgAAMAcAAGys0dQswek/KyPkhajE0D8AAAA/iwsAAAAAAAABTx4AADAHAACB9qLkE8rpP7fTqJ8/VdA/AAAAP5oLAAAAAAAAAVAeAAAwBwAAgfai5BPK6T86uT+oHDDQPwAAAD+aCwAAAAAAAAFRHgAAMAcAAIH2ouQTyuk/hgjbcq3Lzz8AAAA/qgsAAAAAAAABUh4AADAHAABsrNHULMHpP47TCIRngc8/AAAAP7kLAAAAAAAAAVMeAAAwBwAAQRgvtV6v6T+O0wiEZ4HPPwAAAD+5CwAAAAAAAAFUHgAAMAcAACvOXaV3puk/hgjbcq3Lzz8AAAA/yQsAAAAAAAABVR4AADAHAAAAOruFqZTpP76e1rD5CtA/AAAAP8kLAAAAAAAAAVYeAAAwBwAA1qUYZtuC6T+306ifP1XQPwAAAD/ZCwAAAAAAAAFXHgAAMAcAAMFbR1b0eek/rwh7joWf0D8AAAA/2QsAAAAAAAABWB4AADAHAACWx6Q2JmjpPyNYtnTuDtE/AAAAP+gLAAAAAAAAAVkeAAAwBwAAazMCF1hW6T+Xp/FaV37RPwAAAD/oCwAAAAAAAAFaHgAAMAcAAFXpMAdxTek/hBGWOOMS0j8AAAA/6AsAAAAAAAABWx4AADAHAABAn1/3iUTpP/hg0R5MgtI/AAAAP/gLAAAAAAAAAVweAAAwBwAAK1WO56I76T/oynX81xbTPwAAAD/4CwAAAAAAAAFdHgAAMAcAABYLvde7Muk/XBqx4kCG0z8AAAA/CAwAAAAAAAABXh4AADAHAAAWC73XuzLpP1VPg9GG0NM/AAAAPwgMAAAAAAAAAV8eAAAwBwAAFgu917sy6T/Inr637z/UPwAAAD8IDAAAAAAAAAFgHgAAMAcAABYLvde7Muk/RLknrxJl1D8AAAA/FwwAAAAAAAABYR4AADAHAAArVY7nojvpP8DTkKY1itQ/AAAAPxcMAAAAAAAAAWIeAAAwBwAAQJ9f94lE6T887vmdWK/UPwAAAD8nDAAAAAAAAAFjHgAAMAcAAGszAhdYVuk/RLknrxJl1D8AAAA/NgwAAAAAAAABZB4AADAHAACAfdMmP1/pP8ievrfvP9Q/AAAAPzYMAAAAAAAAAWUeAAAwBwAAlsekNiZo6T9MhFXAzBrUPwAAAD9GDAAAAAAAAAFmHgAAMAcAAKsRdkYNcek/2DQa2mOr0z8AAAA/RgwAAAAAAAABZx4AADAHAADWpRhm24LpP+D/R+sdYdM/AAAAP1YMAAAAAAAAAWgeAAAwBwAA6+/pdcKL6T9ssAwFtfHSPwAAAD9WDAAAAAAAAAFpHgAAMAcAAAA6u4WplOk/c3s6Fm+n0j8AAAA/VgwAAAAAAAABah4AADAHAAAWhIyVkJ3pPwAs/y8GONI/AAAAP2UMAAAAAAAAAWseAAAwBwAAK85dpXem6T+M3MNJncjRPwAAAD9lDAAAAAAAAAFsHgAAMAcAAEEYL7Ver+k/Go2IYzRZ0T8AAAA/dQwAAAAAAAABbR4AADAHAABWYgDFRbjpPyNYtnTuDtE/AAAAP3UMAAAAAAAAAW4eAAAwBwAAVmIAxUW46T8rI+SFqMTQPwAAAD+FDAAAAAAAAAFvHgAAMAcAAFZiAMVFuOk/M+4Rl2J60D8AAAA/hQwAAAAAAAABcB4AADAHAABWYgDFRbjpP7fTqJ8/VdA/AAAAP5QMAAAAAAAAAXEeAAAwBwAAQRgvtV6v6T+306ifP1XQPwAAAD+kDAAAAAAAAAFyHgAAMAcAACvOXaV3puk/M+4Rl2J60D8AAAA/pAwAAAAAAAABcx4AADAHAAAAOruFqZTpP68Ie46Fn9A/AAAAP7MMAAAAAAAAAXQeAAAwBwAA6+/pdcKL6T8rI+SFqMTQPwAAAD+zDAAAAAAAAAF1HgAAMAcAANalGGbbguk/I1i2dO4O0T8AAAA/wwwAAAAAAAABdh4AADAHAADBW0dW9HnpP5en8VpXftE/AAAAP8MMAAAAAAAAAXceAAAwBwAAqxF2Rg1x6T+M3MNJncjRPwAAAD/DDAAAAAAAAAF4HgAAMAcAAKsRdkYNcek/ACz/LwY40j8AAAA/0wwAAAAAAAABeR4AADAHAACWx6Q2JmjpP/hg0R5MgtI/AAAAP9MMAAAAAAAAAXoeAAAwBwAAlsekNiZo6T/xlaMNkszSPwAAAD/iDAAAAAAAAAF7HgAAMAcAAJbHpDYmaOk/6Mp1/NcW0z8AAAA/4gwAAAAAAAABfB4AADAHAACrEXZGDXHpP+D/R+sdYdM/AAAAP/IMAAAAAAAAAX0eAAAwBwAA1qUYZtuC6T9k5d7z+jvTPwAAAD8CDQAAAAAAAAF+HgAAMAcAAOvv6XXCi+k/ZOXe8/o70z8AAAA/Ag0AAAAAAAABfx4AADAHAACrikUE4tvpP7fTqJ8/VdA/AAAAPwAAAAAAAAAAAYAeAAAwBwAAl0B09PrS6T+306ifP1XQPwAAAD8AAAAAAAAAAAGBHgAAMAcAAGys0dQswek/M+4Rl2J60D8AAAA/IAAAAAAAAAABgh4AADAHAABWYgDFRbjpP68Ie46Fn9A/AAAAPyAAAAAAAAAAAYMeAAAwBwAAQRgvtV6v6T8rI+SFqMTQPwAAAD8gAAAAAAAAAAGEHgAAMAcAABaEjJWQnek/pz1Nfcvp0D8AAAA/LwAAAAAAAAABhR4AADAHAAAAOruFqZTpP55yH2wRNNE/AAAAPy8AAAAAAAAAAYYeAAAwBwAA6+/pdcKL6T+Xp/FaV37RPwAAAD8/AAAAAAAAAAGHHgAAMAcAANalGGbbguk/jNzDSZ3I0T8AAAA/PwAAAAAAAAABiB4AADAHAADWpRhm24LpPwAs/y8GONI/AAAAPz8AAAAAAAAAAYkeAAAwBwAAwVtHVvR56T/4YNEeTILSPwAAAD9OAAAAAAAAAAGKHgAAMAcAAMFbR1b0eek/8ZWjDZLM0j8AAAA/TgAAAAAAAAABix4AADAHAADBW0dW9HnpP+jKdfzXFtM/AAAAP14AAAAAAAAAAYweAAAwBwAAwVtHVvR56T/g/0frHWHTPwAAAD9eAAAAAAAAAAGNHgAAMAcAAMFbR1b0eek/XBqx4kCG0z8AAAA/bgAAAAAAAAABjh4AADAHAADWpRhm24LpP9g0Gtpjq9M/AAAAP24AAAAAAAAAAY8eAAAwBwAAADq7hamU6T/YNBraY6vTPwAAAD99AAAAAAAAAAGQHgAAMAcAABaEjJWQnek/XBqx4kCG0z8AAAA/jQAAAAAAAAABkR4AADAHAAArzl2ld6bpP+D/R+sdYdM/AAAAP40AAAAAAAAAAZIeAAAwBwAAQRgvtV6v6T9k5d7z+jvTPwAAAD+NAAAAAAAAAAGTHgAAMAcAAFZiAMVFuOk/bLAMBbXx0j8AAAA/nQAAAAAAAAABlB4AADAHAABsrNHULMHpP/GVow2SzNI/AAAAP50AAAAAAAAAAZUeAAAwBwAAgfai5BPK6T/4YNEeTILSPwAAAD+sAAAAAAAAAAGWHgAAMAcAAJdAdPT60uk/hBGWOOMS0j8AAAA/rAAAAAAAAAABlx4AADAHAACrikUE4tvpP4zcw0mdyNE/AAAAP6wAAAAAAAAAAZgeAAAwBwAAq4pFBOLb6T+Xp/FaV37RPwAAAD+8AAAAAAAAAAGZHgAAMAcAAKuKRQTi2+k/I1i2dO4O0T8AAAA/vAAAAAAAAAABmh4AADAHAACrikUE4tvpPysj5IWoxNA/AAAAP8sAAAAAAAAAAZseAAAwBwAAq4pFBOLb6T8z7hGXYnrQPwAAAD/LAAAAAAAAAAGcHgAAMAcAAKuKRQTi2+k/Ork/qBww0D8AAAA/2wAAAAAAAAABnR4AADAHAACXQHT0+tLpP76e1rD5CtA/AAAAP9sAAAAAAAAAAZ4eAAAwBwAAgfai5BPK6T+O0wiEZ4HPPwAAAD/rAAAAAAAAAAGfHgAAMAcAAEEYL7Ver+k/jtMIhGeBzz8AAAA/+gAAAAAAAAABoB4AADAHAAArzl2ld6bpP4YI23Kty88/AAAAP/oAAAAAAAAAAaEeAAAwBwAAFoSMlZCd6T++ntaw+QrQPwAAAD8KAQAAAAAAAAGiHgAAMAcAAAA6u4WplOk/Ork/qBww0D8AAAA/CgEAAAAAAAABox4AADAHAADr7+l1wovpPzPuEZdietA/AAAAPwoBAAAAAAAAAaQeAAAwBwAA1qUYZtuC6T8rI+SFqMTQPwAAAD8aAQAAAAAAAAGlHgAAMAcAAMFbR1b0eek/nnIfbBE00T8AAAA/GgEAAAAAAAABph4AADAHAACrEXZGDXHpP5en8VpXftE/AAAAPykBAAAAAAAAAaceAAAwBwAAqxF2Rg1x6T8I9yxBwO3RPwAAAD8pAQAAAAAAAAGoHgAAMAcAAKsRdkYNcek/ACz/LwY40j8AAAA/OQEAAAAAAAABqR4AADAHAACrEXZGDXHpP3N7OhZvp9I/AAAAPzkBAAAAAAAAAaoeAAAwBwAAwVtHVvR56T9ssAwFtfHSPwAAAD85AQAAAAAAAAGrHgAAMAcAAMFbR1b0eek/ZOXe8/o70z8AAAA/SAEAAAAAAAABrB4AADAHAADWpRhm24LpP+D/R+sdYdM/AAAAP1gBAAAAAAAAAa0eAAAwBwAAADq7hamU6T9cGrHiQIbTPwAAAD9oAQAAAAAAAAGuHgAAMAcAABaEjJWQnek/XBqx4kCG0z8AAAA/dwEAAAAAAAABrx4AADAHAABBGC+1Xq/pP2Tl3vP6O9M/AAAAP3cBAAAAAAAAAbAeAAAwBwAAQRgvtV6v6T/oynX81xbTPwAAAD+HAQAAAAAAAAGxHgAAMAcAAFZiAMVFuOk/8ZWjDZLM0j8AAAA/hwEAAAAAAAABsh4AADAHAABWYgDFRbjpP/hg0R5MgtI/AAAAP5cBAAAAAAAAAbMeAAAwBwAAVmIAxUW46T8ALP8vBjjSPwAAAD+XAQAAAAAAAAG0HgAAMAcAAGys0dQswek/CPcsQcDt0T8AAAA/lwEAAAAAAAABtR4AADAHAABsrNHULMHpPxPCWlJ6o9E/AAAAP6YBAAAAAAAAAbYeAAAwBwAAbKzR1CzB6T8ajYhjNFnRPwAAAD+mAQAAAAAAAAG3HgAAMAcAAFZiAMVFuOk/I1i2dO4O0T8AAAA/tgEAAAAAAAABuB4AADAHAABWYgDFRbjpPysj5IWoxNA/AAAAP7YBAAAAAAAAAbkeAAAwBwAAVmIAxUW46T+vCHuOhZ/QPwAAAD+2AQAAAAAAAAG6HgAAMAcAAEEYL7Ver+k/rwh7joWf0D8AAAA/xAEAAAAAAAABux4AADAHAAArzl2ld6bpP68Ie46Fn9A/AAAAP9QBAAAAAAAAAbweAAAwBwAAADq7hamU6T8rI+SFqMTQPwAAAD/kAQAAAAAAAAG9HgAAMAcAAOvv6XXCi+k/I1i2dO4O0T8AAAA/5AEAAAAAAAABvh4AADAHAADWpRhm24LpP55yH2wRNNE/AAAAP/MBAAAAAAAAAb8eAAAwBwAA1qUYZtuC6T+Xp/FaV37RPwAAAD/zAQAAAAAAAAHAHgAAMAcAAMFbR1b0eek/jNzDSZ3I0T8AAAA/AwIAAAAAAAABwR4AADAHAACrEXZGDXHpPwAs/y8GONI/AAAAPwMCAAAAAAAAAcIeAAAwBwAAqxF2Rg1x6T/4YNEeTILSPwAAAD8TAgAAAAAAAAHDHgAAMAcAAJbHpDYmaOk/8ZWjDZLM0j8AAAA/EwIAAAAAAAABxB4AADAHAACWx6Q2JmjpP+jKdfzXFtM/AAAAPxMCAAAAAAAAAcUeAAAwBwAAlsekNiZo6T9k5d7z+jvTPwAAAD8iAgAAAAAAAAHGHgAAMAcAAJbHpDYmaOk/4P9H6x1h0z8AAAA/IgIAAAAAAAABxx4AADAHAADBW0dW9HnpP2Tl3vP6O9M/AAAAP0ECAAAAAAAAAcgeAAAwBwAAwVtHVvR56T/oynX81xbTPwAAAD9BAgAAAAAAAAHJHgAAMAcAANalGGbbguk/bLAMBbXx0j8AAAA/UQIAAAAAAAAByh4AADAHAADWpRhm24LpP3N7OhZvp9I/AAAAP1ECAAAAAAAAAcseAAAwBwAA6+/pdcKL6T98RmgnKV3SPwAAAD9hAgAAAAAAAAHMHgAAMAcAAAA6u4WplOk/hBGWOOMS0j8AAAA/YQIAAAAAAAABzR4AADAHAAAAOruFqZTpP4zcw0mdyNE/AAAAP3ACAAAAAAAAAc4eAAAwBwAAFoSMlZCd6T+Xp/FaV37RPwAAAD9wAgAAAAAAAAHPHgAAMAcAABaEjJWQnek/nnIfbBE00T8AAAA/cAIAAAAAAAAB0B4AADAHAAArzl2ld6bpP6c9TX3L6dA/AAAAP4ACAAAAAAAAAdEeAAAwBwAAK85dpXem6T+vCHuOhZ/QPwAAAD+AAgAAAAAAAAHSHgAAMAcAACvOXaV3puk/M+4Rl2J60D8AAAA/kAIAAAAAAAAB0x4AADAHAAAAOruFqZTpP68Ie46Fn9A/AAAAP58CAAAAAAAAAdQeAAAwBwAA6+/pdcKL6T+vCHuOhZ/QPwAAAD+vAgAAAAAAAAHVHgAAMAcAANalGGbbguk/pz1Nfcvp0D8AAAA/rwIAAAAAAAAB1h4AADAHAADBW0dW9HnpPyNYtnTuDtE/AAAAP74CAAAAAAAAAdceAAAwBwAAqxF2Rg1x6T8ajYhjNFnRPwAAAD++AgAAAAAAAAHYHgAAMAcAAJbHpDYmaOk/E8JaUnqj0T8AAAA/vgIAAAAAAAAB2R4AADAHAABrMwIXWFbpP4QRljjjEtI/AAAAP84CAAAAAAAAAdoeAAAwBwAAazMCF1hW6T98RmgnKV3SPwAAAD/OAgAAAAAAAAHbHgAAMAcAAFXpMAdxTek/c3s6Fm+n0j8AAAA/3gIAAAAAAAAB3B4AADAHAABAn1/3iUTpP2ywDAW18dI/AAAAP94CAAAAAAAAAd0eAAAwBwAAQJ9f94lE6T9k5d7z+jvTPwAAAD/tAgAAAAAAAAHeHgAAMAcAAECfX/eJROk/XBqx4kCG0z8AAAA/7QIAAAAAAAAB3x4AADAHAABAn1/3iUTpP1VPg9GG0NM/AAAAP+0CAAAAAAAAAeAeAAAwBwAAQJ9f94lE6T/QaezIqfXTPwAAAD/9AgAAAAAAAAHhHgAAMAcAAFXpMAdxTek/yJ6+t+8/1D8AAAA/DQMAAAAAAAAB4h4AADAHAABrMwIXWFbpP8ievrfvP9Q/AAAAPxwDAAAAAAAAAeMeAAAwBwAAlsekNiZo6T/QaezIqfXTPwAAAD8sAwAAAAAAAAHkHgAAMAcAAKsRdkYNcek/VU+D0YbQ0z8AAAA/LAMAAAAAAAAB5R4AADAHAADBW0dW9HnpP9g0Gtpjq9M/AAAAPywDAAAAAAAAAeYeAAAwBwAA6+/pdcKL6T/g/0frHWHTPwAAAD87AwAAAAAAAAHnHgAAMAcAAAA6u4WplOk/6Mp1/NcW0z8AAAA/OwMAAAAAAAAB6B4AADAHAAAWhIyVkJ3pP/GVow2SzNI/AAAAP0sDAAAAAAAAAekeAAAwBwAAK85dpXem6T/4YNEeTILSPwAAAD9LAwAAAAAAAAHqHgAAMAcAAEEYL7Ver+k/hBGWOOMS0j8AAAA/SwMAAAAAAAAB6x4AADAHAABWYgDFRbjpP4zcw0mdyNE/AAAAP1sDAAAAAAAAAeweAAAwBwAAbKzR1CzB6T+Xp/FaV37RPwAAAD9bAwAAAAAAAAHtHgAAMAcAAIH2ouQTyuk/I1i2dO4O0T8AAAA/agMAAAAAAAAB7h4AADAHAACB9qLkE8rpP6c9TX3L6dA/AAAAP2oDAAAAAAAAAe8eAAAwBwAAgfai5BPK6T8rI+SFqMTQPwAAAD9qAwAAAAAAAAHwHgAAMAcAAGys0dQswek/rwh7joWf0D8AAAA/igMAAAAAAAAB8R4AADAHAABBGC+1Xq/pP68Ie46Fn9A/AAAAP4oDAAAAAAAAAfIeAAAwBwAAK85dpXem6T8rI+SFqMTQPwAAAD+ZAwAAAAAAAAHzHgAAMAcAABaEjJWQnek/I1i2dO4O0T8AAAA/mQMAAAAAAAAB9B4AADAHAADr7+l1wovpP55yH2wRNNE/AAAAP5kDAAAAAAAAAfUeAAAwBwAAwVtHVvR56T+Xp/FaV37RPwAAAD+pAwAAAAAAAAH2HgAAMAcAAKsRdkYNcek/CPcsQcDt0T8AAAA/qQMAAAAAAAAB9x4AADAHAACAfdMmP1/pPwAs/y8GONI/AAAAP7gDAAAAAAAAAfgeAAAwBwAAazMCF1hW6T9zezoWb6fSPwAAAD+4AwAAAAAAAAH5HgAAMAcAAFXpMAdxTek/bLAMBbXx0j8AAAA/yAMAAAAAAAAB+h4AADAHAABAn1/3iUTpP2Tl3vP6O9M/AAAAP8gDAAAAAAAAAfseAAAwBwAAK1WO56I76T9cGrHiQIbTPwAAAD/IAwAAAAAAAAH8HgAAMAcAACtVjueiO+k/2DQa2mOr0z8AAAA/zAMAAAAAAAAB/R4AADAHAAArVY7nojvpP1VPg9GG0NM/AAAAP8wDAAAAAAAAAf4eAAAwBwAAQJ9f94lE6T9VT4PRhtDTPwAAAD/bAwAAAAAAAAH/HgAAMAcAAFXpMAdxTek/2DQa2mOr0z8AAAA/6wMAAAAAAAABAB8AADAHAABrMwIXWFbpP1waseJAhtM/AAAAP+sDAAAAAAAAAQEfAAAwBwAAlsekNiZo6T/g/0frHWHTPwAAAD/7AwAAAAAAAAECHwAAMAcAAMFbR1b0eek/6Mp1/NcW0z8AAAA/+wMAAAAAAAABAx8AADAHAADWpRhm24LpP/GVow2SzNI/AAAAPwoEAAAAAAAAAQQfAAAwBwAAADq7hamU6T98RmgnKV3SPwAAAD8KBAAAAAAAAAEFHwAAMAcAACvOXaV3puk/hBGWOOMS0j8AAAA/GgQAAAAAAAABBh8AADAHAABWYgDFRbjpPxPCWlJ6o9E/AAAAPxoEAAAAAAAAAQcfAAAwBwAAgfai5BPK6T8ajYhjNFnRPwAAAD8aBAAAAAAAAAEIHwAAMAcAAKuKRQTi2+k/I1i2dO4O0T8AAAA/KQQAAAAAAAABCR8AADAHAADB1BYUyeTpP68Ie46Fn9A/AAAAPykEAAAAAAAAAQofAAAwBwAA1h7oI7Dt6T8z7hGXYnrQPwAAAD85BAAAAAAAAAELHwAAMAcAAOxouTOX9uk/Ork/qBww0D8AAAA/OQQAAAAAAAABDB8AADAHAADWHugjsO3pP7fTqJ8/VdA/AAAAP1gEAAAAAAAAAQ0fAAAwBwAAq4pFBOLb6T8z7hGXYnrQPwAAAD9oBAAAAAAAAAEOHwAAMAcAAIH2ouQTyuk/KyPkhajE0D8AAAA/aAQAAAAAAAABDx8AADAHAABWYgDFRbjpPyNYtnTuDtE/AAAAP2gEAAAAAAAAARAfAAAwBwAAK85dpXem6T+Xp/FaV37RPwAAAD94BAAAAAAAAAERHwAAMAcAAAA6u4WplOk/jNzDSZ3I0T8AAAA/eAQAAAAAAAABEh8AADAHAADWpRhm24LpPwAs/y8GONI/AAAAP4cEAAAAAAAAARMfAAAwBwAAqxF2Rg1x6T9zezoWb6fSPwAAAD+HBAAAAAAAAAEUHwAAMAcAAIB90yY/X+k/6Mp1/NcW0z8AAAA/lwQAAAAAAAABFR8AADAHAABrMwIXWFbpP1waseJAhtM/AAAAP5cEAAAAAAAAARYfAAAwBwAAQJ9f94lE6T9VT4PRhtDTPwAAAD+XBAAAAAAAAAEXHwAAMAcAAECfX/eJROk/TIRVwMwa1D8AAAA/pgQAAAAAAAABGB8AADAHAAArVY7nojvpP8ievrfvP9Q/AAAAP7YEAAAAAAAAARkfAAAwBwAAQJ9f94lE6T9MhFXAzBrUPwAAAD/GBAAAAAAAAAEaHwAAMAcAAFXpMAdxTek/0GnsyKn10z8AAAA/xgQAAAAAAAABGx8AADAHAACAfdMmP1/pP1VPg9GG0NM/AAAAP9UEAAAAAAAAARwfAAAwBwAAlsekNiZo6T9cGrHiQIbTPwAAAD/VBAAAAAAAAAEdHwAAMAcAAKsRdkYNcek/ZOXe8/o70z8AAAA/5QQAAAAAAAABHh8AADAHAADWpRhm24LpP/GVow2SzNI/AAAAP+UEAAAAAAAAAR8fAAAwBwAAADq7hamU6T/4YNEeTILSPwAAAD/1BAAAAAAAAAEgHwAAMAcAABaEjJWQnek/ACz/LwY40j8AAAA/9QQAAAAAAAABIR8AADAHAABBGC+1Xq/pPwj3LEHA7dE/AAAAP/UEAAAAAAAAASIfAAAwBwAAVmIAxUW46T+Xp/FaV37RPwAAAD8EBQAAAAAAAAEjHwAAMAcAAGys0dQswek/nnIfbBE00T8AAAA/BAUAAAAAAAABJB8AADAHAACB9qLkE8rpP6c9TX3L6dA/AAAAPxQFAAAAAAAAASUfAAAwBwAAgfai5BPK6T8rI+SFqMTQPwAAAD8UBQAAAAAAAAEmHwAAMAcAAIH2ouQTyuk/rwh7joWf0D8AAAA/IwUAAAAAAAABJx8AADAHAACB9qLkE8rpP7fTqJ8/VdA/AAAAPyMFAAAAAAAAASgfAAAwBwAAVmIAxUW46T+306ifP1XQPwAAAD8zBQAAAAAAAAEpHwAAMAcAAEEYL7Ver+k/M+4Rl2J60D8AAAA/QwUAAAAAAAABKh8AADAHAAArzl2ld6bpPzPuEZdietA/AAAAP0MFAAAAAAAAASsfAAAwBwAAADq7hamU6T+vCHuOhZ/QPwAAAD9SBQAAAAAAAAEsHwAAMAcAAOvv6XXCi+k/pz1Nfcvp0D8AAAA/UgUAAAAAAAABLR8AADAHAADBW0dW9HnpPyNYtnTuDtE/AAAAP1IFAAAAAAAAAS4fAAAwBwAAqxF2Rg1x6T8ajYhjNFnRPwAAAD9iBQAAAAAAAAEvHwAAMAcAAJbHpDYmaOk/E8JaUnqj0T8AAAA/YgUAAAAAAAABMB8AADAHAACAfdMmP1/pPwj3LEHA7dE/AAAAP3IFAAAAAAAAATEfAAAwBwAAazMCF1hW6T8ALP8vBjjSPwAAAD9yBQAAAAAAAAEyHwAAMAcAAGszAhdYVuk/+GDRHkyC0j8AAAA/cgUAAAAAAAABMx8AADAHAABrMwIXWFbpP3N7OhZvp9I/AAAAP4EFAAAAAAAAATQfAAAwBwAAazMCF1hW6T9ssAwFtfHSPwAAAD+BBQAAAAAAAAE1HwAAMAcAAIB90yY/X+k/bLAMBbXx0j8AAAA/oAUAAAAAAAABNh8AADAHAACrEXZGDXHpP3N7OhZvp9I/AAAAP6AFAAAAAAAAATcfAAAwBwAAwVtHVvR56T9zezoWb6fSPwAAAD+wBQAAAAAAAAE4HwAAMAcAANalGGbbguk/fEZoJyld0j8AAAA/sAUAAAAAAAABOR8AADAHAADr7+l1wovpPwAs/y8GONI/AAAAP8AFAAAAAAAAATofAAAwBwAAADq7hamU6T8I9yxBwO3RPwAAAD/ABQAAAAAAAAE7HwAAMAcAABaEjJWQnek/E8JaUnqj0T8AAAA/zwUAAAAAAAABPB8AADAHAAArzl2ld6bpPxqNiGM0WdE/AAAAP88FAAAAAAAAAT0fAAAwBwAAK85dpXem6T8jWLZ07g7RPwAAAD/eBQAAAAAAAAE+HwAAMAcAAEEYL7Ver+k/KyPkhajE0D8AAAA/7gUAAAAAAAABPx8AADAHAABBGC+1Xq/pP68Ie46Fn9A/AAAAP+4FAAAAAAAAAUAfAAAwBwAAQRgvtV6v6T8z7hGXYnrQPwAAAD/+BQAAAAAAAAFBHwAAMAcAACvOXaV3puk/Ork/qBww0D8AAAA//gUAAAAAAAABQh8AADAHAAAWhIyVkJ3pP76e1rD5CtA/AAAAPw0GAAAAAAAAAUMfAAAwBwAA6+/pdcKL6T++ntaw+QrQPwAAAD8dBgAAAAAAAAFEHwAAMAcAANalGGbbguk/vp7WsPkK0D8AAAA/HQYAAAAAAAABRR8AADAHAADBW0dW9HnpPzq5P6gcMNA/AAAAPywGAAAAAAAAAUYfAAAwBwAAqxF2Rg1x6T+306ifP1XQPwAAAD8sBgAAAAAAAAFHHwAAMAcAAJbHpDYmaOk/M+4Rl2J60D8AAAA/LAYAAAAAAAABSB8AADAHAACAfdMmP1/pPysj5IWoxNA/AAAAPzwGAAAAAAAAAUkfAAAwBwAAazMCF1hW6T8jWLZ07g7RPwAAAD88BgAAAAAAAAFKHwAAMAcAAGszAhdYVuk/l6fxWld+0T8AAAA/TAYAAAAAAAABSx8AADAHAABrMwIXWFbpP4zcw0mdyNE/AAAAP0wGAAAAAAAAAUwfAAAwBwAAazMCF1hW6T+EEZY44xLSPwAAAD9bBgAAAAAAAAFNHwAAMAcAAIB90yY/X+k/+GDRHkyC0j8AAAA/WwYAAAAAAAABTh8AADAHAACWx6Q2JmjpP/GVow2SzNI/AAAAP1sGAAAAAAAAAU8fAAAwBwAAqxF2Rg1x6T9ssAwFtfHSPwAAAD9rBgAAAAAAAAFQHwAAMAcAAMFbR1b0eek/6Mp1/NcW0z8AAAA/awYAAAAAAAABUR8AADAHAADWpRhm24LpP+jKdfzXFtM/AAAAP3sGAAAAAAAAAVIfAAAwBwAA6+/pdcKL6T/oynX81xbTPwAAAD97BgAAAAAAAAFTHwAAMAcAABaEjJWQnek/6Mp1/NcW0z8AAAA/igYAAAAAAAABVB8AADAHAABBGC+1Xq/pP+jKdfzXFtM/AAAAP4oGAAAAAAAAAVUfAAAwBwAAVmIAxUW46T9ssAwFtfHSPwAAAD+KBgAAAAAAAAFWHwAAMAcAAIH2ouQTyuk/8ZWjDZLM0j8AAAA/mgYAAAAAAAABVx8AADAHAACXQHT0+tLpP/GVow2SzNI/AAAAP5oGAAAAAAAAAVgfAAAwBwAAwdQWFMnk6T9zezoWb6fSPwAAAD+pBgAAAAAAAAFZHwAAMAcAANYe6COw7ek/+GDRHkyC0j8AAAA/qQYAAAAAAAABWh8AADAHAAABs4pDfv/pP3xGaCcpXdI/AAAAP7kGAAAAAAAAAVsfAAAwBwAAwVtHVvR56T+O0wiEZ4HPPwAAAD8AAAAAAAAAAAFcHwAAMAcAAMFbR1b0eek/hgjbcq3Lzz8AAAA/AAAAAAAAAAABXR8AADAHAACrEXZGDXHpP76e1rD5CtA/AAAAPz8AAAAAAAAAAV4fAAAwBwAAqxF2Rg1x6T+306ifP1XQPwAAAD9eAAAAAAAAAAFfHwAAMAcAAJbHpDYmaOk/M+4Rl2J60D8AAAA/XgAAAAAAAAABYB8AADAHAACWx6Q2JmjpPysj5IWoxNA/AAAAP14AAAAAAAAAAWEfAAAwBwAAgH3TJj9f6T+nPU19y+nQPwAAAD9uAAAAAAAAAAFiHwAAMAcAAIB90yY/X+k/I1i2dO4O0T8AAAA/bgAAAAAAAAABYx8AADAHAACAfdMmP1/pPxqNiGM0WdE/AAAAP30AAAAAAAAAAWQfAAAwBwAAgH3TJj9f6T+Xp/FaV37RPwAAAD+NAAAAAAAAAAFlHwAAMAcAAJbHpDYmaOk/l6fxWld+0T8AAAA/nAAAAAAAAAABZh8AADAHAADBW0dW9HnpP5en8VpXftE/AAAAP6wAAAAAAAAAAWcfAAAwBwAA6+/pdcKL6T8ajYhjNFnRPwAAAD+8AAAAAAAAAAFoHwAAMAcAAAA6u4WplOk/Go2IYzRZ0T8AAAA/ywAAAAAAAAABaR8AADAHAAAWhIyVkJ3pPxqNiGM0WdE/AAAAP9sAAAAAAAAAAWofAAAwBwAAK85dpXem6T8ajYhjNFnRPwAAAD/rAAAAAAAAAAFrHwAAMAcAAEEYL7Ver+k/Go2IYzRZ0T8AAAA/SAEAAAAAAAABbB8AADAHAABsrNHULMHpPyNYtnTuDtE/AAAAP1gBAAAAAAAAAW0fAAAwBwAAgfai5BPK6T8rI+SFqMTQPwAAAD9YAQAAAAAAAAFuHwAAMAcAAJdAdPT60uk/M+4Rl2J60D8AAAA/aAEAAAAAAAABbx8AADAHAACXQHT0+tLpP7fTqJ8/VdA/AAAAP3cBAAAAAAAAAXAfAAAwBwAAq4pFBOLb6T86uT+oHDDQPwAAAD93AQAAAAAAAAFxHwAAMAcAAKuKRQTi2+k/vp7WsPkK0D8AAAA/hwEAAAAAAAABch8AADAHAACXQHT0+tLpPzq5P6gcMNA/AAAAP7YBAAAAAAAAAXMfAAAwBwAAl0B09PrS6T8z7hGXYnrQPwAAAD/FAQAAAAAAAAF0HwAAMAcAAIH2ouQTyuk/rwh7joWf0D8AAAA/xQEAAAAAAAABdR8AADAHAABsrNHULMHpP6c9TX3L6dA/AAAAP8UBAAAAAAAAAXYfAAAwBwAAVmIAxUW46T8jWLZ07g7RPwAAAD/VAQAAAAAAAAF3HwAAMAcAAEEYL7Ver+k/Go2IYzRZ0T8AAAA/1QEAAAAAAAABeB8AADAHAAArzl2ld6bpPxPCWlJ6o9E/AAAAP+UBAAAAAAAAAXkfAAAwBwAAFoSMlZCd6T8I9yxBwO3RPwAAAD/lAQAAAAAAAAF6HwAAMAcAAAA6u4WplOk/ACz/LwY40j8AAAA/5QEAAAAAAAABex8AADAHAADr7+l1wovpP/hg0R5MgtI/AAAAP/QBAAAAAAAAAXwfAAAwBwAA1qUYZtuC6T9zezoWb6fSPwAAAD/0AQAAAAAAAAF9HwAAMAcAANalGGbbguk/bLAMBbXx0j8AAAA/BAIAAAAAAAABfh8AADAHAADBW0dW9HnpP+jKdfzXFtM/AAAAPwQCAAAAAAAAAX8fAAAwBwAAwVtHVvR56T/g/0frHWHTPwAAAD8SAgAAAAAAAAGAHwAAMAcAANalGGbbguk/XBqx4kCG0z8AAAA/MgIAAAAAAAABgR8AADAHAADr7+l1wovpP+D/R+sdYdM/AAAAPzICAAAAAAAAAYIfAAAwBwAA6+/pdcKL6T9k5d7z+jvTPwAAAD9BAgAAAAAAAAGDHwAAMAcAAFbbz4IaI+o/KyPkhajE0D8AAAA/AAAAAAAAAAABhB8AADAHAABCkf5yMxrqPysj5IWoxNA/AAAAPwAAAAAAAAAAAYUfAAAwBwAALEctY0wR6j+nPU19y+nQPwAAAD8QAAAAAAAAAAGGHwAAMAcAAAGzikN+/+k/nnIfbBE00T8AAAA/LwAAAAAAAAABhx8AADAHAADWHugjsO3pP5en8VpXftE/AAAAPy8AAAAAAAAAAYgfAAAwBwAAwdQWFMnk6T8TwlpSeqPRPwAAAD8/AAAAAAAAAAGJHwAAMAcAAMHUFhTJ5Ok/jNzDSZ3I0T8AAAA/TgAAAAAAAAABih8AADAHAADWHugjsO3pPwj3LEHA7dE/AAAAP14AAAAAAAAAAYsfAAAwBwAAAbOKQ37/6T+EEZY44xLSPwAAAD9uAAAAAAAAAAGMHwAAMAcAABf9W1NlCOo/hBGWOOMS0j8AAAA/fQAAAAAAAAABjR8AADAHAAAsRy1jTBHqP4QRljjjEtI/AAAAP30AAAAAAAAAAY4fAAAwBwAAQpH+cjMa6j+EEZY44xLSPwAAAD99AAAAAAAAAAGPHwAAMAcAAGwloZIBLOo/hBGWOOMS0j8AAAA/jQAAAAAAAAABkB8AADAHAACBb3Ki6DTqP4QRljjjEtI/AAAAP40AAAAAAAAAAZEfAAAwBwAAl7lDss896j8ALP8vBjjSPwAAAD+dAAAAAAAAAAGSHwAAMAcAAKwDFcK2Ruo/ACz/LwY40j8AAAA/nQAAAAAAAAABkx8AADAHAADCTebRnU/qPwAs/y8GONI/AAAAP6wAAAAAAAAAAZQfAAAwBwAA15e34YRY6j98RmgnKV3SPwAAAD+sAAAAAAAAAAGVHwAAMAcAANeXt+GEWOo/+GDRHkyC0j8AAAA/ywAAAAAAAAABlh8AADAHAADCTebRnU/qP/GVow2SzNI/AAAAP8sAAAAAAAAAAZcfAAAwBwAArAMVwrZG6j9ssAwFtfHSPwAAAD/bAAAAAAAAAAGYHwAAMAcAAIFvcqLoNOo/6Mp1/NcW0z8AAAA/6wAAAAAAAAABmR8AADAHAABsJaGSASzqP2Tl3vP6O9M/AAAAP+sAAAAAAAAAAZofAAAwBwAAVtvPghoj6j9k5d7z+jvTPwAAAD/6AAAAAAAAAAGbHwAAMAcAAEKR/nIzGuo/4P9H6x1h0z8AAAA/+gAAAAAAAAABnB8AADAHAAAX/VtTZQjqP+D/R+sdYdM/AAAAPwoBAAAAAAAAAZ0fAAAwBwAAAbOKQ37/6T9cGrHiQIbTPwAAAD8KAQAAAAAAAAGeHwAAMAcAAOxouTOX9uk/XBqx4kCG0z8AAAA/CgEAAAAAAAABnx8AADAHAADWHugjsO3pP+D/R+sdYdM/AAAAPxoBAAAAAAAAAaAfAAAwBwAAwdQWFMnk6T9k5d7z+jvTPwAAAD8pAQAAAAAAAAGhHwAAMAcAAMHUFhTJ5Ok/bLAMBbXx0j8AAAA/OQEAAAAAAAABoh8AADAHAAAX/VtTZQjqPysj5IWoxNA/AAAAPwAAAAAAAAAAAaMfAAAwBwAAQpH+cjMa6j8rI+SFqMTQPwAAAD8PAAAAAAAAAAGkHwAAMAcAAFbbz4IaI+o/KyPkhajE0D8AAAA/DwAAAAAAAAABpR8AADAHAABsJaGSASzqPysj5IWoxNA/AAAAPx8AAAAAAAAAAaYfAAAwBwAAgW9youg06j8rI+SFqMTQPwAAAD8fAAAAAAAAAAGnHwAAMAcAAKwDFcK2Ruo/KyPkhajE0D8AAAA/HwAAAAAAAAABqB8AADAHAADCTebRnU/qPysj5IWoxNA/AAAAPy8AAAAAAAAAAakfAAAwBwAA15e34YRY6j8rI+SFqMTQPwAAAD8vAAAAAAAAAAGqHwAAMAcAAAIsWgFTauo/rwh7joWf0D8AAAA/PgAAAAAAAAABqx8AADAHAAAXdisROnPqP68Ie46Fn9A/AAAAPz4AAAAAAAAAAawfAAAwBwAAQgrOMAiF6j+vCHuOhZ/QPwAAAD9OAAAAAAAAAAGtHwAAMAcAAFdUn0Dvjeo/rwh7joWf0D8AAAA/TgAAAAAAAAABrh8AADAHAABtnnBQ1pbqP68Ie46Fn9A/AAAAP04AAAAAAAAAAa8fAAAwBwAAguhBYL2f6j+vCHuOhZ/QPwAAAD9dAAAAAAAAAAGwHwAAMAcAAK185H+Lseo/rwh7joWf0D8AAAA/bQAAAAAAAAABsR8AADAHAABDg53u3O/qP5en8VpXftE/AAAAPwAAAAAAAAAAAbIfAAAwBwAAV81u/sP46j+Xp/FaV37RPwAAAD8AAAAAAAAAAAGzHwAAMAcAAG0XQA6rAes/jNzDSZ3I0T8AAAA/IAAAAAAAAAABtB8AADAHAACBYREekgrrP4QRljjjEtI/AAAAPyAAAAAAAAAAAbUfAAAwBwAAl6viLXkT6z98RmgnKV3SPwAAAD8vAAAAAAAAAAG2HwAAMAcAAJer4i15E+s/+GDRHkyC0j8AAAA/PwAAAAAAAAABtx8AADAHAACs9bM9YBzrP3N7OhZvp9I/AAAAPz8AAAAAAAAAAbgfAAAwBwAArPWzPWAc6z/xlaMNkszSPwAAAD9OAAAAAAAAAAG5HwAAMAcAAJer4i15E+s/bLAMBbXx0j8AAAA/XgAAAAAAAAABuh8AADAHAACXq+IteRPrP2Tl3vP6O9M/AAAAP14AAAAAAAAAAbsfAAAwBwAAbRdADqsB6z9cGrHiQIbTPwAAAD9uAAAAAAAAAAG8HwAAMAcAAEODne7c7+o/2DQa2mOr0z8AAAA/fQAAAAAAAAABvR8AADAHAAAtOcze9ebqP9g0Gtpjq9M/AAAAP30AAAAAAAAAAb4fAAAwBwAAGO/6zg7e6j9VT4PRhtDTPwAAAD+NAAAAAAAAAAG/HwAAMAcAAAKlKb8n1eo/VU+D0YbQ0z8AAAA/jQAAAAAAAAABwB8AADAHAADtWlivQMzqP1VPg9GG0NM/AAAAP50AAAAAAAAAAcEfAAAwBwAA1xCHn1nD6j9VT4PRhtDTPwAAAD+dAAAAAAAAAAHCHwAAMAcAAK185H+Lseo/VU+D0YbQ0z8AAAA/rAAAAAAAAAABwx8AADAHAACYMhNwpKjqP1waseJAhtM/AAAAP7wAAAAAAAAAAcQfAAAwBwAAguhBYL2f6j8TwlpSeqPRPwAAAD8AAAAAAAAAAAHFHwAAMAcAAJgyE3CkqOo/E8JaUnqj0T8AAAA/AAAAAAAAAAABxh8AADAHAADCxrWPcrrqPxPCWlJ6o9E/AAAAPxAAAAAAAAAAAccfAAAwBwAA1xCHn1nD6j8TwlpSeqPRPwAAAD8QAAAAAAAAAAHIHwAAMAcAAAKlKb8n1eo/E8JaUnqj0T8AAAA/HwAAAAAAAAAByR8AADAHAAAtOcze9ebqPxPCWlJ6o9E/AAAAPx8AAAAAAAAAAcofAAAwBwAAV81u/sP46j+Xp/FaV37RPwAAAD8vAAAAAAAAAAHLHwAAMAcAAJer4i15E+s/l6fxWld+0T8AAAA/LwAAAAAAAAABzB8AADAHAADCP4VNRyXrPxqNiGM0WdE/AAAAPz4AAAAAAAAAAc0fAAAwBwAAAh75fPw/6z8ajYhjNFnRPwAAAD8+AAAAAAAAAAHOHwAAMAcAACyym5zKUes/nnIfbBE00T8AAAA/PgAAAAAAAAABzx8AADAHAABtkA/Mf2zrP55yH2wRNNE/AAAAP04AAAAAAAAAAdAfAAAwBwAAmCSy601+6z8jWLZ07g7RPwAAAD9OAAAAAAAAAAHRHwAAMAcAAMO4VAsckOs/I1i2dO4O0T8AAAA/XgAAAAAAAAAB0h8AADAHAADtTPcq6qHrP6c9TX3L6dA/AAAAP14AAAAAAAAAAdMfAAAwBwAAGOGZSriz6z+nPU19y+nQPwAAAD9eAAAAAAAAAAHUHwAAMAcAAC0ra1qfvOs/pz1Nfcvp0D8AAAA/bQAAAAAAAAAB1R8AADAHAAA/uyEAN5nnPyAAuBTinuw/AAAAPwAAAAAAAAAAAdYfAAAwBwAAVAXzDx6i5z/gcgOZUIzsPwAAAD8AAAAAAAAAAAHXHwAAMAcAAH+ZlS/ss+c/4HIDmVCM7D8AAAA/EAAAAAAAAAAB2B8AADAHAACU42Y/07znP+ByA5lQjOw/AAAAPyAAAAAAAAAAAdkfAAAwBwAAqC04T7rF5z/gcgOZUIzsPwAAAD8gAAAAAAAAAAHaHwAAMAcAAL53CV+hzuc/4HIDmVCM7D8AAAA/IAAAAAAAAAAB2x8AADAHAADTwdpuiNfnP+ByA5lQjOw/AAAAPy8AAAAAAAAAAdwfAAAwBwAA6Qusfm/g5z/gcgOZUIzsPwAAAD8vAAAAAAAAAAHdHwAAMAcAAP5VfY5W6ec/4HIDmVCM7D8AAAA/PwAAAAAAAAAB3h8AADAHAAAp6h+uJPvnPyAAuBTinuw/AAAAP04AAAAAAAAAAd8fAAAwBwAAf5mVL+yz5z+KhMXpkFjtPwAAAD8AAAAAAAAAAAHgHwAAMAcAAJTjZj/TvOc/ioTF6ZBY7T8AAAA/AAAAAAAAAAAB4R8AADAHAAC+dwlfoc7nP4qExemQWO0/AAAAPx8AAAAAAAAAAeIfAAAwBwAA08HabojX5z+KhMXpkFjtPwAAAD8vAAAAAAAAAAHjHwAAMAcAAOkLrH5v4Oc/ioTF6ZBY7T8AAAA/LwAAAAAAAAAB5B8AADAHAAD+VX2OVunnP4qExemQWO0/AAAAPz4AAAAAAAAAAeUfAAAwBwAAFKBOnj3y5z+KhMXpkFjtPwAAAD8+AAAAAAAAAAHmHwAAMAcAACnqH64k++c/TPcQbv9F7T8AAAA/PgAAAAAAAAAB5x8AADAHAAA/NPG9CwToP0z3EG7/Re0/AAAAP04AAAAAAAAAAegfAAAwBwAAVH7CzfIM6D9M9xBu/0XtPwAAAD9OAAAAAAAAAAHpHwAAMAcAAClj72v5Zeg/LpYTN1YK7D8AAAA/AAAAAAAAAAAB6h8AADAHAABU95GLx3foP/IIX7vE9+s/AAAAPwAAAAAAAAAAAesfAAAwBwAAakFjm66A6D/yCF+7xPfrPwAAAD8AAAAAAAAAAAHsHwAAMAcAAH+LNKuVieg/8ghfu8T36z8AAAA/EAAAAAAAAAAB7R8AADAHAACV1QW7fJLoP/IIX7vE9+s/AAAAPxAAAAAAAAAAAe4fAAAwBwAAqh/XymOb6D/yCF+7xPfrPwAAAD8fAAAAAAAAAAHvHwAAMAcAAMBpqNpKpOg/8ghfu8T36z8AAAA/HwAAAAAAAAAB8B8AADAHAADUs3nqMa3oP/IIX7vE9+s/AAAAPy8AAAAAAAAAAfEfAAAwBwAA/0ccCgC/6D8ulhM3VgrsPwAAAD8+AAAAAAAAAAHyHwAAMAcAAP9HHAoAv+g/biPIsucc7D8AAAA/PgAAAAAAAAAB8x8AADAHAAD/RxwKAL/oP+g9MaoKQuw/AAAAP04AAAAAAAAAAfQfAAAwBwAA/0ccCgC/6D9kWJqhLWfsPwAAAD9eAAAAAAAAAAH1HwAAMAcAANSzeeoxreg/4HIDmVCM7D8AAAA/bQAAAAAAAAAB9h8AADAHAADAaajaSqToPyAAuBTinuw/AAAAP30AAAAAAAAAAfcfAAAwBwAAldUFu3yS6D9cjWyQc7HsPwAAAD+NAAAAAAAAAAH4HwAAMAcAAH+LNKuVieg/mhohDAXE7D8AAAA/nAAAAAAAAAAB+R8AADAHAACV1QW7fJLoP5oaIQwFxOw/AAAAP7EAAAAAAAAAAfofAAAwBwAAwGmo2kqk6D+aGiEMBcTsPwAAAD/BAAAAAAAAAAH7HwAAMAcAANSzeeoxreg/mhohDAXE7D8AAAA/0QAAAAAAAAAB/B8AADAHAADq/Ur6GLboP5oaIQwFxOw/AAAAP9EAAAAAAAAAAf0fAAAwBwAAFZLtGefH6D/Yp9WHltbsPwAAAD/gAAAAAAAAAAH+HwAAMAcAACrcvinO0Og/2KfVh5bW7D8AAAA/4AAAAAAAAAAB/x8AADAHAABAJpA5tdnoPxY1igMo6ew/AAAAP+AAAAAAAAAAAQAgAAAwBwAAVXBhSZzi6D9Wwj5/ufvsPwAAAD/wAAAAAAAAAAEBIAAAMAcAAGu6MlmD6+g/kk/z+koO7T8AAAA/8AAAAAAAAAABAiAAADAHAAB/BARpavToP9Lcp3bcIO0/AAAAPwABAAAAAAAAAQMgAAAwBwAAfwQEaWr06D9M9xBu/0XtPwAAAD8AAQAAAAAAAAEEIAAAMAcAAJVO1XhR/eg/ioTF6ZBY7T8AAAA/AAEAAAAAAAABBSAAADAHAACVTtV4Uf3oP8gRemUia+0/AAAAPw8BAAAAAAAAAQYgAAAwBwAAqpimiDgG6T9ELONcRZDtPwAAAD8PAQAAAAAAAAEHIAAAMAcAAKqYpog4Buk/hLmX2Nai7T8AAAA/HwEAAAAAAAABCCAAADAHAACqmKaIOAbpP8BGTFRote0/AAAAPx8BAAAAAAAAAQkgAAAwBwAAqpimiDgG6T/+0wDQ+cftPwAAAD8uAQAAAAAAAAEKIAAAMAcAAJVO1XhR/eg/PGG1S4va7T8AAAA/LgEAAAAAAAABCyAAADAHAABrujJZg+voP7p7HkOu/+0/AAAAPz4BAAAAAAAAAQwgAAAwBwAAVXBhSZzi6D/2CNO+PxLuPwAAAD8+AQAAAAAAAAENIAAAMAcAAEAmkDm12eg/NpaHOtEk7j8AAAA/TgEAAAAAAAABDiAAADAHAAAq3L4pztDoPzaWhzrRJO4/AAAAP04BAAAAAAAAAQ8gAAAwBwAAFZLtGefH6D82loc60STuPwAAAD9OAQAAAAAAAAEQIAAAMAcAAOr9SvoYtug/ciM8tmI37j8AAAA/XQEAAAAAAAABESAAADAHAADUs3nqMa3oP3IjPLZiN+4/AAAAP10BAAAAAAAAARIgAAAwBwAAqh/XymOb6D9yIzy2YjfuPwAAAD9tAQAAAAAAAAETIAAAMAcAAJXVBbt8kug/NpaHOtEk7j8AAAA/bQEAAAAAAAABFCAAADAHAAB/izSrlYnoPzaWhzrRJO4/AAAAP30BAAAAAAAAARUgAAAwBwAAVPeRi8d36D/2CNO+PxLuPwAAAD99AQAAAAAAAAEWIAAAMAcAAD+twHvgbug/unseQ67/7T8AAAA/fQEAAAAAAAABFyAAADAHAAApY+9r+WXoP3ruaccc7e0/AAAAP4wBAAAAAAAAARggAAAwBwAA/85MTCtU6D88YbVLi9rtPwAAAD+cAQAAAAAAAAEZIAAAMAcAAP/OTEwrVOg//tMA0PnH7T8AAAA/nAEAAAAAAAABGiAAADAHAAArVY7nojvpPzaWhzrRJO4/AAAAPwAAAAAAAAAAARsgAAAwBwAAK1WO56I76T9yIzy2YjfuPwAAAD8AAAAAAAAAAAEcIAAAMAcAAECfX/eJROk/sLDwMfRJ7j8AAAA/LwAAAAAAAAABHSAAADAHAABAn1/3iUTpP+49pa2FXO4/AAAAPz4AAAAAAAAAAR4gAAAwBwAAQJ9f94lE6T8sy1kpF2/uPwAAAD9eAAAAAAAAAAEfIAAAMAcAAECfX/eJROk/7j2lrYVc7j8AAAA/bQAAAAAAAAABICAAADAHAABAn1/3iUTpP7Cw8DH0Se4/AAAAP7sAAAAAAAAAASEgAAAwBwAAF/1bU2UI6j8my+UlnFTsPwAAAD8AAAAAAAAAAAEiIAAAMAcAAOxouTOX9uk/JsvlJZxU7D8AAAA/DwAAAAAAAAABIyAAADAHAADWHugjsO3pPybL5SWcVOw/AAAAPx8AAAAAAAAAASQgAAAwBwAAq4pFBOLb6T9kWJqhLWfsPwAAAD8vAAAAAAAAAAElIAAAMAcAAJdAdPT60uk/pOVOHb957D8AAAA/LwAAAAAAAAABJiAAADAHAABsrNHULMHpP+ByA5lQjOw/AAAAPy8AAAAAAAAAAScgAAAwBwAAVmIAxUW46T8gALgU4p7sPwAAAD8+AAAAAAAAAAEoIAAAMAcAAEEYL7Ver+k/XI1skHOx7D8AAAA/PgAAAAAAAAABKSAAADAHAAArzl2ld6bpP9in1YeW1uw/AAAAP04AAAAAAAAAASogAAAwBwAAFoSMlZCd6T9Wwj5/ufvsPwAAAD9OAAAAAAAAAAErIAAAMAcAAAA6u4WplOk/kk/z+koO7T8AAAA/XgAAAAAAAAABLCAAADAHAAAAOruFqZTpPw5qXPJtM+0/AAAAP14AAAAAAAAAAS0gAAAwBwAA6+/pdcKL6T+KhMXpkFjtPwAAAD9eAAAAAAAAAAEuIAAAMAcAAOvv6XXCi+k/CJ8u4bN97T8AAAA/bQAAAAAAAAABLyAAADAHAADWpRhm24LpP4S5l9jWou0/AAAAP20AAAAAAAAAATAgAAAwBwAA1qUYZtuC6T/ARkxUaLXtPwAAAD99AAAAAAAAAAExIAAAMAcAAOvv6XXCi+k/PGG1S4va7T8AAAA/fQAAAAAAAAABMiAAADAHAADr7+l1wovpP3ruaccc7e0/AAAAP30AAAAAAAAAATMgAAAwBwAAADq7hamU6T+6ex5Drv/tPwAAAD+MAAAAAAAAAAE0IAAAMAcAAAA6u4WplOk/NpaHOtEk7j8AAAA/jAAAAAAAAAABNSAAADAHAAArzl2ld6bpP3IjPLZiN+4/AAAAP5wAAAAAAAAAATYgAAAwBwAAQRgvtV6v6T+wsPAx9EnuPwAAAD+sAAAAAAAAAAE3IAAAMAcAAGys0dQswek/sLDwMfRJ7j8AAAA/rAAAAAAAAAABOCAAADAHAACB9qLkE8rpP7Cw8DH0Se4/AAAAP6wAAAAAAAAAATkgAAAwBwAAl0B09PrS6T+wsPAx9EnuPwAAAD+7AAAAAAAAAAE6IAAAMAcAAKuKRQTi2+k/sLDwMfRJ7j8AAAA/uwAAAAAAAAABOyAAADAHAADB1BYUyeTpP3IjPLZiN+4/AAAAP8sAAAAAAAAAATwgAAAwBwAA1h7oI7Dt6T/2CNO+PxLuPwAAAD/bAAAAAAAAAAE9IAAAMAcAAOxouTOX9uk/unseQ67/7T8AAAA/2wAAAAAAAAABPiAAADAHAADsaLkzl/bpP3ruaccc7e0/AAAAP+oAAAAAAAAAAT8gAAAwBwAA7Gi5M5f26T/+0wDQ+cftPwAAAD/qAAAAAAAAAAFAIAAAMAcAANYe6COw7ek/wEZMVGi17T8AAAA/+gAAAAAAAAABQSAAADAHAADB1BYUyeTpP4S5l9jWou0/AAAAPwkBAAAAAAAAAUIgAAAwBwAAl0B09PrS6T+EuZfY1qLtPwAAAD8ZAQAAAAAAAAFDIAAAMAcAAGys0dQswek/wEZMVGi17T8AAAA/KQEAAAAAAAABRCAAADAHAABWYgDFRbjpP/7TAND5x+0/AAAAPzgBAAAAAAAAAUUgAAAwBwAAQRgvtV6v6T88YbVLi9rtPwAAAD84AQAAAAAAAAFGIAAAMAcAACvOXaV3puk/eu5pxxzt7T8AAAA/SAEAAAAAAAABRyAAADAHAABBGC+1Xq/pP7p7HkOu/+0/AAAAP1gBAAAAAAAAAUggAAAwBwAAVmIAxUW46T+6ex5Drv/tPwAAAD9nAQAAAAAAAAFJIAAAMAcAAKwDFcK2Ruo/FjWKAyjp7D8AAAA/AAAAAAAAAAABSiAAADAHAACXuUOyzz3qP1bCPn+5++w/AAAAPwAAAAAAAAAAAUsgAAAwBwAAgW9youg06j+ST/P6Sg7tPwAAAD8PAAAAAAAAAAFMIAAAMAcAAIFvcqLoNOo/0tyndtwg7T8AAAA/HwAAAAAAAAABTSAAADAHAACBb3Ki6DTqP0z3EG7/Re0/AAAAPz4AAAAAAAAAAU4gAAAwBwAAgW9youg06j+KhMXpkFjtPwAAAD9OAAAAAAAAAAFPIAAAMAcAAJe5Q7LPPeo/yBF6ZSJr7T8AAAA/XQAAAAAAAAABUCAAADAHAADCTebRnU/qPwifLuGzfe0/AAAAP10AAAAAAAAAAVEgAAAwBwAA7eGI8Wth6j9ELONcRZDtPwAAAD9tAAAAAAAAAAFSIAAAMAcAAAIsWgFTauo/RCzjXEWQ7T8AAAA/fQAAAAAAAAABUyAAADAHAAAXdisROnPqP0Qs41xFkO0/AAAAP30AAAAAAAAAAVQgAAAwBwAALMD8ICF86j9ELONcRZDtPwAAAD+MAAAAAAAAAAFVIAAAMAcAAEIKzjAIheo/RCzjXEWQ7T8AAAA/jAAAAAAAAAABViAAADAHAABtnnBQ1pbqP4S5l9jWou0/AAAAP4wAAAAAAAAAAVcgAAAwBwAAguhBYL2f6j/ARkxUaLXtPwAAAD+cAAAAAAAAAAFYIAAAMAcAAJgyE3CkqOo//tMA0PnH7T8AAAA/rAAAAAAAAAABWSAAADAHAACtfOR/i7HqPzxhtUuL2u0/AAAAP7sAAAAAAAAAAVogAAAwBwAArXzkf4ux6j967mnHHO3tPwAAAD/LAAAAAAAAAAFbIAAAMAcAAJgyE3CkqOo/unseQ67/7T8AAAA/2gAAAAAAAAABXCAAADAHAACC6EFgvZ/qPzaWhzrRJO4/AAAAP+oAAAAAAAAAAV0gAAAwBwAAV1SfQO+N6j9yIzy2YjfuPwAAAD/qAAAAAAAAAAFeIAAAMAcAAEIKzjAIheo/sLDwMfRJ7j8AAAA/+gAAAAAAAAABXyAAADAHAAAswPwgIXzqP7Cw8DH0Se4/AAAAP/oAAAAAAAAAAWAgAAAwBwAAF3YrETpz6j/uPaWthVzuPwAAAD8JAQAAAAAAAAFhIAAAMAcAAAIsWgFTauo/7j2lrYVc7j8AAAA/CQEAAAAAAAABYiAAADAHAADt4Yjxa2HqPyzLWSkXb+4/AAAAPxkBAAAAAAAAAWMgAAAwBwAA15e34YRY6j8sy1kpF2/uPwAAAD8ZAQAAAAAAAAFkIAAAMAcAAMJN5tGdT+o/LMtZKRdv7j8AAAA/GQEAAAAAAAABZSAAADAHAACsAxXCtkbqPyzLWSkXb+4/AAAAPykBAAAAAAAAAWYgAAAwBwAAgW9youg06j/uPaWthVzuPwAAAD84AQAAAAAAAAFnIAAAMAcAAGwloZIBLOo/sLDwMfRJ7j8AAAA/OAEAAAAAAAABaCAAADAHAABW28+CGiPqPzaWhzrRJO4/AAAAP0gBAAAAAAAAAWkgAAAwBwAAVtvPghoj6j+6ex5Drv/tPwAAAD9XAQAAAAAAAAFqIAAAMAcAAFbbz4IaI+o/eu5pxxzt7T8AAAA/VwEAAAAAAAABayAAADAHAABW28+CGiPqPzxhtUuL2u0/AAAAP2cBAAAAAAAAAWwgAAAwBwAAVtvPghoj6j/ARkxUaLXtPwAAAD9nAQAAAAAAAAFtIAAAMAcAAIFvcqLoNOo/mhohDAXE7D8AAAA/AAAAAAAAAAABbiAAADAHAACXuUOyzz3qP5oaIQwFxOw/AAAAPw8AAAAAAAAAAW8gAAAwBwAArAMVwrZG6j+aGiEMBcTsPwAAAD8PAAAAAAAAAAFwIAAAMAcAAMJN5tGdT+o/mhohDAXE7D8AAAA/HwAAAAAAAAABcSAAADAHAADXl7fhhFjqP9in1YeW1uw/AAAAPx8AAAAAAAAAAXIgAAAwBwAAAixaAVNq6j/Yp9WHltbsPwAAAD8vAAAAAAAAAAFzIAAAMAcAABd2KxE6c+o/2KfVh5bW7D8AAAA/LwAAAAAAAAABdCAAADAHAABCCs4wCIXqP9in1YeW1uw/AAAAPz4AAAAAAAAAAXUgAAAwBwAAV1SfQO+N6j/Yp9WHltbsPwAAAD8+AAAAAAAAAAF2IAAAMAcAAILoQWC9n+o/FjWKAyjp7D8AAAA/TgAAAAAAAAABdyAAADAHAACYMhNwpKjqPxY1igMo6ew/AAAAP04AAAAAAAAAAXggAAAwBwAArXzkf4ux6j8WNYoDKOnsPwAAAD9OAAAAAAAAAAF5IAAAMAcAANcQh59Zw+o/FjWKAyjp7D8AAAA/XQAAAAAAAAABeiAAADAHAADtWlivQMzqPxY1igMo6ew/AAAAP20AAAAAAAAAAXsgAAAwBwAAAqUpvyfV6j8WNYoDKOnsPwAAAD99AAAAAAAAAAF8IAAAMAcAAEODne7c7+o/2KfVh5bW7D8AAAA/AAAAAAAAAAABfSAAADAHAABXzW7+w/jqP1bCPn+5++w/AAAAPxAAAAAAAAAAAX4gAAAwBwAAV81u/sP46j+ST/P6Sg7tPwAAAD8QAAAAAAAAAAF/IAAAMAcAAEODne7c7+o/0tyndtwg7T8AAAA/HwAAAAAAAAABgCAAADAHAABDg53u3O/qP0z3EG7/Re0/AAAAPx8AAAAAAAAAAYEgAAAwBwAAQ4Od7tzv6j+KhMXpkFjtPwAAAD8vAAAAAAAAAAGCIAAAMAcAAEODne7c7+o/TPcQbv9F7T8AAAA/fQAAAAAAAAABgyAAADAHAABDg53u3O/qP9Lcp3bcIO0/AAAAP30AAAAAAAAAAYQgAAAwBwAAQ4Od7tzv6j+ST/P6Sg7tPwAAAD+NAAAAAAAAAAGFIAAAMAcAAEODne7c7+o/VsI+f7n77D8AAAA/jQAAAAAAAAABhiAAADAHAAAtOcze9ebqPxY1igMo6ew/AAAAP5wAAAAAAAAAAYcgAAAwBwAALTnM3vXm6j/Yp9WHltbsPwAAAD+sAAAAAAAAAAGIIAAAMAcAAEODne7c7+o/mhohDAXE7D8AAAA/2gAAAAAAAAABiSAAADAHAABtF0AOqwHrP9in1YeW1uw/AAAAP+oAAAAAAAAAAYogAAAwBwAAl6viLXkT6z/Yp9WHltbsPwAAAD/5AAAAAAAAAAGLIAAAMAcAAKz1sz1gHOs/2KfVh5bW7D8AAAA/+QAAAAAAAAABjCAAADAHAADCP4VNRyXrP9in1YeW1uw/AAAAP/kAAAAAAAAAAY0gAAAwBwAA14lWXS4u6z8WNYoDKOnsPwAAAD8JAQAAAAAAAAGOIAAAMAcAAO3TJ20VN+s/FjWKAyjp7D8AAAA/CQEAAAAAAAABjyAAADAHAAACHvl8/D/rPxY1igMo6ew/AAAAPxgBAAAAAAAAAZAgAAAwBwAALLKbnMpR6z/Yp9WHltbsPwAAAD8oAQAAAAAAAAGRIAAAMAcAAEL8bKyxWus/2KfVh5bW7D8AAAA/KAEAAAAAAAABkiAAADAHAABXRj68mGPrP9in1YeW1uw/AAAAPzgBAAAAAAAAAZMgAAAwBwAAbZAPzH9s6z8WNYoDKOnsPwAAAD92AQAAAAAAAAGUIAAAMAcAAFdGPryYY+s/kk/z+koO7T8AAAA/dgEAAAAAAAABlSAAADAHAABXRj68mGPrP9Lcp3bcIO0/AAAAP4YBAAAAAAAAAZYgAAAwBwAAV0Y+vJhj6z9M9xBu/0XtPwAAAD+GAQAAAAAAAAGXIAAAMAcAAEL8bKyxWus/ioTF6ZBY7T8AAAA/lQEAAAAAAAABmCAAADAHAABC/GyssVrrPwifLuGzfe0/AAAAP5UBAAAAAAAAAZkgAAAwBwAAQvxsrLFa6z9ELONcRZDtPwAAAD+lAQAAAAAAAAGaIAAAMAcAAEL8bKyxWus/wEZMVGi17T8AAAA/pQEAAAAAAAABmyAAADAHAAAsspucylHrPzxhtUuL2u0/AAAAP6UBAAAAAAAAAZwgAAAwBwAALLKbnMpR6z967mnHHO3tPwAAAD+1AQAAAAAAAAGdIAAAMAcAABhoyozjSOs/9gjTvj8S7j8AAAA/tQEAAAAAAAABniAAADAHAAAYaMqM40jrP3IjPLZiN+4/AAAAP8QBAAAAAAAAAZ8gAAAwBwAAAh75fPw/6z+wsPAx9EnuPwAAAD/EAQAAAAAAAAGgIAAAMAcAAAIe+Xz8P+s/LMtZKRdv7j8AAAA/1AEAAAAAAAABoSAAADAHAAACHvl8/D/rP2xYDqWoge4/AAAAP9QBAAAAAAAAAaIgAAAwBwAA7dMnbRU36z/ocnecy6buPwAAAD/UAQAAAAAAAAGjIAAAMAcAAO3TJ20VN+s/JAAsGF257j8AAAA/5AEAAAAAAAABpCAAADAHAADXiVZdLi7rP2KN4JPuy+4/AAAAP/MBAAAAAAAAAaUgAAAwBwAAwj+FTUcl6z+gGpUPgN7uPwAAAD8DAgAAAAAAAAGmIAAAMAcAAG0XQA6rAes//tMA0PnH7T8AAAA/AAAAAAAAAAABpyAAADAHAACXq+IteRPrP/7TAND5x+0/AAAAPwAAAAAAAAAAAaggAAAwBwAArPWzPWAc6z/+0wDQ+cftPwAAAD8PAAAAAAAAAAGpIAAAMAcAAMI/hU1HJes//tMA0PnH7T8AAAA/DwAAAAAAAAABqiAAADAHAADXiVZdLi7rP/7TAND5x+0/AAAAPx8AAAAAAAAAAasgAAAwBwAAAh75fPw/6z/+0wDQ+cftPwAAAD8fAAAAAAAAAAGsIAAAMAcAACyym5zKUes//tMA0PnH7T8AAAA/LwAAAAAAAAABrSAAADAHAABXRj68mGPrP/7TAND5x+0/AAAAPy8AAAAAAAAAAa4gAAAwBwAAbZAPzH9s6z/+0wDQ+cftPwAAAD8vAAAAAAAAAAGvIAAAMAcAAJgksutNfus//tMA0PnH7T8AAAA/PgAAAAAAAAABsCAAADAHAACtboP7NIfrP8BGTFRote0/AAAAPz4AAAAAAAAAAbEgAAAwBwAAw7hUCxyQ6z/ARkxUaLXtPwAAAD9dAAAAAAAAAAGyIAAAMAcAANgCJhsDmes/hLmX2Nai7T8AAAA/XQAAAAAAAAABsyAAADAHAADtTPcq6qHrP0Qs41xFkO0/AAAAP20AAAAAAAAAAbQgAAAwBwAAQ3U8aobF6z8WNYoDKOnsPwAAAD8AAAAAAAAAAAG1IAAAMAcAAEN1PGqGxes/VsI+f7n77D8AAAA/AAAAAAAAAAABtiAAADAHAABDdTxqhsXrP5JP8/pKDu0/AAAAPwAAAAAAAAAAAbcgAAAwBwAAWL8Nem3O6z8OalzybTPtPwAAAD8PAAAAAAAAAAG4IAAAMAcAAEN1PGqGxes/TPcQbv9F7T8AAAA/DwAAAAAAAAABuSAAADAHAABDdTxqhsXrP8gRemUia+0/AAAAPx8AAAAAAAAAAbogAAAwBwAAQ3U8aobF6z9ELONcRZDtPwAAAD8fAAAAAAAAAAG7IAAAMAcAAEN1PGqGxes/wEZMVGi17T8AAAA/LgAAAAAAAAABvCAAADAHAABDdTxqhsXrPzxhtUuL2u0/AAAAPy4AAAAAAAAAAb0gAAAwBwAAQ3U8aobF6z+6ex5Drv/tPwAAAD8uAAAAAAAAAAG+IAAAMAcAAEN1PGqGxes/NpaHOtEk7j8AAAA/PgAAAAAAAAABvyAAADAHAABDdTxqhsXrP7Cw8DH0Se4/AAAAPz4AAAAAAAAAAcAgAAAwBwAALStrWp+86z8sy1kpF2/uPwAAAD9OAAAAAAAAAAHBIAAAMAcAAC0ra1qfvOs/qOXCIDqU7j8AAAA/TgAAAAAAAAABwiAAADAHAAAY4ZlKuLPrP+hyd5zLpu4/AAAAP10AAAAAAAAAAcMgAAAwBwAAGOGZSriz6z9ijeCT7svuPwAAAD9dAAAAAAAAAAHEIAAAMAcAABjhmUq4s+s/oBqVD4De7j8AAAA/XQAAAAAAAAABxSAAADAHAAACl8g60arrPx41/gajA+8/AAAAP20AAAAAAAAAAcYgAAAwBwAAboKuRylC7D8Iny7hs33tPwAAAD8AAAAAAAAAAAHHIAAAMAcAAFg43TdCOew/RCzjXEWQ7T8AAAA/AAAAAAAAAAAByCAAADAHAABE7gsoWzDsP0Qs41xFkO0/AAAAPw8AAAAAAAAAAckgAAAwBwAALqQ6GHQn7D+EuZfY1qLtPwAAAD8PAAAAAAAAAAHKIAAAMAcAABlaaQiNHuw/hLmX2Nai7T8AAAA/HwAAAAAAAAAByyAAADAHAADuxcbovgzsP8BGTFRote0/AAAAPy4AAAAAAAAAAcwgAAAwBwAA2Hv12NcD7D/+0wDQ+cftPwAAAD8uAAAAAAAAAAHNIAAAMAcAAK3nUrkJ8us//tMA0PnH7T8AAAA/PgAAAAAAAAABziAAADAHAACYnYGpIunrPzxhtUuL2u0/AAAAPz4AAAAAAAAAAc8gAAAwBwAAg1OwmTvg6z88YbVLi9rtPwAAAD8+AAAAAAAAAAHQIAAAMAcAAG4J34lU1+s/eu5pxxzt7T8AAAA/TgAAAAAAAAAB0SAAADAHAACDU7CZO+DrP7p7HkOu/+0/AAAAP3AAAAAAAAAAAdIgAAAwBwAAredSuQny6z/2CNO+PxLuPwAAAD9/AAAAAAAAAAHTIAAAMAcAAMMxJMnw+us/9gjTvj8S7j8AAAA/fwAAAAAAAAAB1CAAADAHAADYe/XY1wPsP/YI074/Eu4/AAAAP38AAAAAAAAAAdUgAAAwBwAA7sXG6L4M7D82loc60STuPwAAAD+PAAAAAAAAAAHWIAAAMAcAAAMQmPilFew/NpaHOtEk7j8AAAA/jwAAAAAAAAAB1yAAADAHAAAupDoYdCfsP7Cw8DH0Se4/AAAAP54AAAAAAAAAAdggAAAwBwAARO4LKFsw7D8sy1kpF2/uPwAAAD+uAAAAAAAAAAHZIAAAMAcAAC6kOhh0J+w/qOXCIDqU7j8AAAA/vgAAAAAAAAAB2iAAADAHAAAupDoYdCfsP+hyd5zLpu4/AAAAP74AAAAAAAAAAdsgAAAwBwAAGVppCI0e7D9ijeCT7svuPwAAAD/NAAAAAAAAAAHcIAAAMAcAAAMQmPilFew/Yo3gk+7L7j8AAAA/3QAAAAAAAAAB3SAAADAHAADuxcbovgzsP6AalQ+A3u4/AAAAP+0AAAAAAAAAAd4gAAAwBwAA7z6WppN37D967mnHHO3tPwAAAD8AAAAAAAAAAAHfIAAAMAcAAAOJZ7Z6gOw/unseQ67/7T8AAAA/AAAAAAAAAAAB4CAAADAHAAAZ0zjGYYnsPzaWhzrRJO4/AAAAPx8AAAAAAAAAAeEgAAAwBwAAGdM4xmGJ7D9yIzy2YjfuPwAAAD8fAAAAAAAAAAHiIAAAMAcAAC4dCtZIkuw/sLDwMfRJ7j8AAAA/LgAAAAAAAAAB4yAAADAHAAAuHQrWSJLsPyzLWSkXb+4/AAAAPy4AAAAAAAAAAeQgAAAwBwAARGfb5S+b7D9sWA6lqIHuPwAAAD8+AAAAAAAAAAHlIAAAMAcAAFmxrPUWpOw/6HJ3nMum7j8AAAA/PgAAAAAAAAAB5iAAADAHAABv+30F/qzsPyQALBhdue4/AAAAPz4AAAAAAAAAAecgAAAwBwAAb/t9Bf6s7D+gGpUPgN7uPwAAAD9OAAAAAAAAAAHoIAAAMAcAAIRFTxXltew/3qdJixHx7j8AAAA/TgAAAAAAAAAB6SAAADAHAACERU8V5bXsPx41/gajA+8/AAAAP10AAAAAAAAAAeogAAAwBwAAhEVPFeW17D+aT2f+xSjvPwAAAD9dAAAAAAAAAAHrIAAAMAcAAIRFTxXltew/1twbelc77z8AAAA/bQAAAAAAAAAB7CAAADAHAACERU8V5bXsPxZq0PXoTe8/AAAAP20AAAAAAAAAAe0gAAAwBwAAb/t9Bf6s7D+QhDntC3PvPwAAAD99AAAAAAAAAAHuIAAAMAcAAERn2+Uvm+w/0BHuaJ2F7z8AAAA/jAAAAAAAAAAB7yAAADAHAAAZ0zjGYYnsP9AR7midhe8/AAAAP5wAAAAAAAAAAfAgAAAwBwAAA4lntnqA7D/QEe5onYXvPwAAAD+cAAAAAAAAAAHxIAAAMAcAAO8+lqaTd+w/kIQ57Qtz7z8AAAA/nAAAAAAAAAAB8iAAADAHAADZ9MSWrG7sP1L3hHF6YO8/AAAAP6sAAAAAAAAAAfMgAAAwBwAArmAid95c7D8WatD16E3vPwAAAD+rAAAAAAAAAAH0IAAAMAcAAJkWUWf3U+w/1twbelc77z8AAAA/uwAAAAAAAAAB9SAAADAHAAAZWmkIjR7sP/YI074/Eu4/AAAAPwAAAAAAAAAAAfYgAAAwBwAALqQ6GHQn7D+6ex5Drv/tPwAAAD8AAAAAAAAAAAH3IAAAMAcAAFg43TdCOew/unseQ67/7T8AAAA/EAAAAAAAAAAB+CAAADAHAABugq5HKULsP7p7HkOu/+0/AAAAPxAAAAAAAAAAAfkgAAAwBwAAmRZRZ/dT7D/2CNO+PxLuPwAAAD8gAAAAAAAAAAH6IAAAMAcAAK5gInfeXOw/9gjTvj8S7j8AAAA/IAAAAAAAAAAB+yAAADAHAADZ9MSWrG7sP/YI074/Eu4/AAAAPyAAAAAAAAAAAfwgAAAwBwAAA4lntnqA7D/2CNO+PxLuPwAAAD8vAAAAAAAAAAH9IAAAMAcAAERn2+Uvm+w/NpaHOtEk7j8AAAA/LwAAAAAAAAAB/iAAADAHAABv+30F/qzsPzaWhzrRJO4/AAAAPz8AAAAAAAAAAf8gAAAwBwAAmo8gJcy+7D82loc60STuPwAAAD8/AAAAAAAAAAEAIQAAMAcAAMQjw0Sa0Ow/NpaHOtEk7j8AAAA/TwAAAAAAAAABASEAADAHAADvt2VkaOLsPzaWhzrRJO4/AAAAP08AAAAAAAAAAQIhAAAwBwAABAI3dE/r7D82loc60STuPwAAAD9PAAAAAAAAAAEDIQAAMAcAABpMCIQ29Ow/NpaHOtEk7j8AAAA/XgAAAAAAAAABBCEAADAHAABF4KqjBAbtPzaWhzrRJO4/AAAAP14AAAAAAAAAAQUhAAAwBwAAF3YrETpz6j8ajYhjNFnRPwAAAD8AAAAAAAAAAAEGIQAAMAcAABd2KxE6c+o/E8JaUnqj0T8AAAA/AAAAAAAAAAABByEAADAHAAAXdisROnPqP4zcw0mdyNE/AAAAPwAAAAAAAAAAAQghAAAwBwAALMD8ICF86j8I9yxBwO3RPwAAAD8QAAAAAAAAAAEJIQAAMAcAACzA/CAhfOo/ACz/LwY40j8AAAA/EAAAAAAAAAABCiEAADAHAAAswPwgIXzqP3xGaCcpXdI/AAAAPx8AAAAAAAAAAQshAAAwBwAALMD8ICF86j9zezoWb6fSPwAAAD8fAAAAAAAAAAEMIQAAMAcAACzA/CAhfOo/8ZWjDZLM0j8AAAA/LwAAAAAAAAABDSEAADAHAAAswPwgIXzqP+jKdfzXFtM/AAAAPy8AAAAAAAAAAQ4hAAAwBwAALMD8ICF86j/g/0frHWHTPwAAAD8vAAAAAAAAAAEPIQAAMAcAACzA/CAhfOo/XBqx4kCG0z8AAAA/PwAAAAAAAAABECEAADAHAAAswPwgIXzqP1VPg9GG0NM/AAAAPz8AAAAAAAAAAREhAAAwBwAALMD8ICF86j/QaezIqfXTPwAAAD9OAAAAAAAAAAESIQAAMAcAAEIKzjAIheo/TIRVwMwa1D8AAAA/TgAAAAAAAAABEyEAADAHAABCCs4wCIXqP0S5J68SZdQ/AAAAP04AAAAAAAAAARQhAAAwBwAAQgrOMAiF6j/A05CmNYrUPwAAAD9eAAAAAAAAAAEVIQAAMAcAAFdUn0Dvjeo/PO75nViv1D8AAAA/fQAAAAAAAAABFiEAADAHAABXVJ9A743qP8DTkKY1itQ/AAAAP30AAAAAAAAAARchAAAwBwAAGO/6zg7e6j+306ifP1XQPwAAAD8AAAAAAAAAAAEYIQAAMAcAABjv+s4O3uo/rwh7joWf0D8AAAA/EAAAAAAAAAABGSEAADAHAAACpSm/J9XqPysj5IWoxNA/AAAAPyAAAAAAAAAAARohAAAwBwAA7VpYr0DM6j+nPU19y+nQPwAAAD8gAAAAAAAAAAEbIQAAMAcAAO1aWK9AzOo/I1i2dO4O0T8AAAA/LwAAAAAAAAABHCEAADAHAADXEIefWcPqPxqNiGM0WdE/AAAAPy8AAAAAAAAAAR0hAAAwBwAAwsa1j3K66j+Xp/FaV37RPwAAAD8/AAAAAAAAAAEeIQAAMAcAAK185H+Lseo/jNzDSZ3I0T8AAAA/PwAAAAAAAAABHyEAADAHAACYMhNwpKjqPwj3LEHA7dE/AAAAPz8AAAAAAAAAASAhAAAwBwAAguhBYL2f6j8ALP8vBjjSPwAAAD9PAAAAAAAAAAEhIQAAMAcAAG2ecFDWluo/fEZoJyld0j8AAAA/TwAAAAAAAAABIiEAADAHAABtnnBQ1pbqP/hg0R5MgtI/AAAAP14AAAAAAAAAASMhAAAwBwAAV1SfQO+N6j9zezoWb6fSPwAAAD9eAAAAAAAAAAEkIQAAMAcAAEIKzjAIheo/8ZWjDZLM0j8AAAA/bgAAAAAAAAABJSEAADAHAABXVJ9A743qP3N7OhZvp9I/AAAAP6wAAAAAAAAAASYhAAAwBwAAguhBYL2f6j/4YNEeTILSPwAAAD+8AAAAAAAAAAEnIQAAMAcAAJgyE3CkqOo/+GDRHkyC0j8AAAA/vAAAAAAAAAABKCEAADAHAADCxrWPcrrqP/hg0R5MgtI/AAAAP8wAAAAAAAAAASkhAAAwBwAA1xCHn1nD6j9zezoWb6fSPwAAAD/bAAAAAAAAAAEqIQAAMAcAAO1aWK9AzOo/8ZWjDZLM0j8AAAA/6wAAAAAAAAABKyEAADAHAADtWlivQMzqP+jKdfzXFtM/AAAAP/oAAAAAAAAAASwhAAAwBwAAAqUpvyfV6j9k5d7z+jvTPwAAAD/6AAAAAAAAAAEtIQAAMAcAAAKlKb8n1eo/4P9H6x1h0z8AAAA/CgEAAAAAAAABLiEAADAHAAACpSm/J9XqP1waseJAhtM/AAAAPwoBAAAAAAAAAS8hAAAwBwAAAqUpvyfV6j9VT4PRhtDTPwAAAD8aAQAAAAAAAAEwIQAAMAcAANSzeeoxreg/WIQ9x8JP2D8AAAA/AAAAAAAAAAABMSEAADAHAADUs3nqMa3oP9Kepr7ldNg/AAAAPwAAAAAAAAAAATIhAAAwBwAA1LN56jGt6D/K03itK7/YPwAAAD8QAAAAAAAAAAEzIQAAMAcAAOr9SvoYtug/wAhLnHEJ2T8AAAA/HwAAAAAAAAABNCEAADAHAADq/Ur6GLboP7o9HYu3U9k/AAAAPy8AAAAAAAAAATUhAAAwBwAA6v1K+hi26D82WIaC2njZPwAAAD8vAAAAAAAAAAE2IQAAMAcAAOr9SvoYtug/Lo1YcSDD2T8AAAA/LwAAAAAAAAABNyEAADAHAADq/Ur6GLboP6qnwWhD6Nk/AAAAPz4AAAAAAAAAATghAAAwBwAA6v1K+hi26D+i3JNXiTLaPwAAAD8+AAAAAAAAAAE5IQAAMAcAAOr9SvoYtug/mhFmRs982j8AAAA/TgAAAAAAAAABOiEAADAHAADq/Ur6GLboPxYszz3yodo/AAAAP04AAAAAAAAAATshAAAwBwAA6v1K+hi26D8OYaEsOOzaPwAAAD9eAAAAAAAAAAE8IQAAMAcAAOr9SvoYtug/iHsKJFsR2z8AAAA/XgAAAAAAAAABPSEAADAHAADq/Ur6GLboP4Kw3BKhW9s/AAAAP14AAAAAAAAAAT4hAAAwBwAA6v1K+hi26D/+ykUKxIDbPwAAAD9tAAAAAAAAAAE/IQAAMAcAAOr9SvoYtug/eOWuAeel2z8AAAA/fQAAAAAAAAABQCEAADAHAAD/RxwKAL/oP/b/F/kJy9s/AAAAP40AAAAAAAAAAUEhAAAwBwAAAMHrx9Qp6T8GlnMbfjbbPwAAAD8AAAAAAAAAAAFCIQAAMAcAAOt2GrjtIOk/grDcEqFb2z8AAAA/AAAAAAAAAAABQyEAADAHAAAAwevH1CnpP4h7CiRbEds/AAAAP04AAAAAAAAAAUQhAAAwBwAAQRgvtV6v6T/K03itK7/YPwAAAD8AAAAAAAAAAAFFIQAAMAcAABaEjJWQnek/wAhLnHEJ2T8AAAA/AAAAAAAAAAABRiEAADAHAAAAOruFqZTpPz4jtJOULtk/AAAAPwAAAAAAAAAAAUchAAAwBwAA6+/pdcKL6T82WIaC2njZPwAAAD8QAAAAAAAAAAFIIQAAMAcAAOvv6XXCi+k/Lo1YcSDD2T8AAAA/EAAAAAAAAAABSSEAADAHAADWpRhm24LpPyTCKmBmDdo/AAAAPxAAAAAAAAAAAUohAAAwBwAAwVtHVvR56T+i3JNXiTLaPwAAAD8gAAAAAAAAAAFLIQAAMAcAAMFbR1b0eek/mhFmRs982j8AAAA/IAAAAAAAAAABTCEAADAHAADBW0dW9HnpP5JGODUVx9o/AAAAPy8AAAAAAAAAAU0hAAAwBwAAwVtHVvR56T+IewokWxHbPwAAAD8vAAAAAAAAAAFOIQAAMAcAANalGGbbguk/BpZzG3422z8AAAA/PwAAAAAAAAABTyEAADAHAADr7+l1wovpP/7KRQrEgNs/AAAAPz8AAAAAAAAAAVAhAAAwBwAAFoSMlZCd6T945a4B56XbPwAAAD9PAAAAAAAAAAFRIQAAMAcAACvOXaV3puk/eOWuAeel2z8AAAA/XgAAAAAAAAABUiEAADAHAABWYgDFRbjpP3jlrgHnpds/AAAAP14AAAAAAAAAAVMhAAAwBwAAbKzR1CzB6T/+ykUKxIDbPwAAAD9eAAAAAAAAAAFUIQAAMAcAAIH2ouQTyuk//spFCsSA2z8AAAA/bgAAAAAAAAABVSEAADAHAACXQHT0+tLpP4Kw3BKhW9s/AAAAP24AAAAAAAAAAVYhAAAwBwAAq4pFBOLb6T8GlnMbfjbbPwAAAD99AAAAAAAAAAFXIQAAMAcAAMHUFhTJ5Ok/iHsKJFsR2z8AAAA/fQAAAAAAAAABWCEAADAHAADWHugjsO3pP5JGODUVx9o/AAAAP40AAAAAAAAAAVkhAAAwBwAA1h7oI7Dt6T8WLM898qHaPwAAAD+NAAAAAAAAAAFaIQAAMAcAANYe6COw7ek/Hvf8TqxX2j8AAAA/jQAAAAAAAAABWyEAADAHAADWHugjsO3pPyTCKmBmDdo/AAAAP50AAAAAAAAAAVwhAAAwBwAA1h7oI7Dt6T+qp8FoQ+jZPwAAAD+dAAAAAAAAAAFdIQAAMAcAANYe6COw7ek/snLvef2d2T8AAAA/rAAAAAAAAAABXiEAADAHAADWHugjsO3pPzZYhoLaeNk/AAAAP6wAAAAAAAAAAV8hAAAwBwAAwdQWFMnk6T8+I7STlC7ZPwAAAD+8AAAAAAAAAAFgIQAAMAcAAJdAdPT60uk/wAhLnHEJ2T8AAAA/zAAAAAAAAAABYSEAADAHAACB9qLkE8rpP8AIS5xxCdk/AAAAP9sAAAAAAAAAAWIhAAAwBwAAbKzR1CzB6T9G7uGkTuTYPwAAAD/bAAAAAAAAAAFjIQAAMAcAAFZiAMVFuOk/Ru7hpE7k2D8AAAA/6wAAAAAAAAABZCEAADAHAABCkf5yMxrqP8rTeK0rv9g/AAAAPwAAAAAAAAAAAWUhAAAwBwAAQpH+cjMa6j9G7uGkTuTYPwAAAD8AAAAAAAAAAAFmIQAAMAcAAEKR/nIzGuo/PiO0k5Qu2T8AAAA/HwAAAAAAAAABZyEAADAHAAAsRy1jTBHqP7o9HYu3U9k/AAAAPy8AAAAAAAAAAWghAAAwBwAAF/1bU2UI6j+ycu95/Z3ZPwAAAD8/AAAAAAAAAAFpIQAAMAcAABf9W1NlCOo/Lo1YcSDD2T8AAAA/PwAAAAAAAAABaiEAADAHAAABs4pDfv/pP6qnwWhD6Nk/AAAAPz8AAAAAAAAAAWshAAAwBwAAAbOKQ37/6T8kwipgZg3aPwAAAD9OAAAAAAAAAAFsIQAAMAcAAAGzikN+/+k/Hvf8TqxX2j8AAAA/XgAAAAAAAAABbSEAADAHAAAX/VtTZQjqP5oRZkbPfNo/AAAAP20AAAAAAAAAAW4hAAAwBwAAQpH+cjMa6j+aEWZGz3zaPwAAAD9tAAAAAAAAAAFvIQAAMAcAAFbbz4IaI+o/mhFmRs982j8AAAA/fQAAAAAAAAABcCEAADAHAABsJaGSASzqP5oRZkbPfNo/AAAAP30AAAAAAAAAAXEhAAAwBwAAgW9youg06j+aEWZGz3zaPwAAAD+NAAAAAAAAAAFyIQAAMAcAAJe5Q7LPPeo/Hvf8TqxX2j8AAAA/jQAAAAAAAAABcyEAADAHAACsAxXCtkbqP6Lck1eJMto/AAAAP40AAAAAAAAAAXQhAAAwBwAAwk3m0Z1P6j+i3JNXiTLaPwAAAD+cAAAAAAAAAAF1IQAAMAcAANeXt+GEWOo/JMIqYGYN2j8AAAA/nAAAAAAAAAABdiEAADAHAADt4Yjxa2HqP6qnwWhD6Nk/AAAAP6wAAAAAAAAAAXchAAAwBwAAAixaAVNq6j8ujVhxIMPZPwAAAD+sAAAAAAAAAAF4IQAAMAcAABd2KxE6c+o/ytN4rSu/2D8AAAA/AAAAAAAAAAABeSEAADAHAAAXdisROnPqP0bu4aRO5Ng/AAAAPwAAAAAAAAAAAXohAAAwBwAAAixaAVNq6j8+I7STlC7ZPwAAAD8fAAAAAAAAAAF7IQAAMAcAAAIsWgFTauo/uj0di7dT2T8AAAA/HwAAAAAAAAABfCEAADAHAADt4Yjxa2HqP7Jy73n9ndk/AAAAPy8AAAAAAAAAAX0hAAAwBwAA7eGI8Wth6j8ujVhxIMPZPwAAAD8vAAAAAAAAAAF+IQAAMAcAAO3hiPFrYeo/qqfBaEPo2T8AAAA/LwAAAAAAAAABfyEAADAHAADt4Yjxa2HqP6Lck1eJMto/AAAAPz4AAAAAAAAAAYAhAAAwBwAA15e34YRY6j8e9/xOrFfaPwAAAD8+AAAAAAAAAAGBIQAAMAcAANeXt+GEWOo/FizPPfKh2j8AAAA/TgAAAAAAAAABgiEAADAHAADXl7fhhFjqP5JGODUVx9o/AAAAP04AAAAAAAAAAYMhAAAwBwAAwk3m0Z1P6j+IewokWxHbPwAAAD9dAAAAAAAAAAGEIQAAMAcAAMJN5tGdT+o/BpZzG3422z8AAAA/XQAAAAAAAAABhSEAADAHAADCTebRnU/qP4Kw3BKhW9s/AAAAP10AAAAAAAAAAYYhAAAwBwAAwk3m0Z1P6j/+ykUKxIDbPwAAAD9tAAAAAAAAAAGHIQAAMAcAAAKlKb8n1eo/snLvef2d2T8AAAA/AAAAAAAAAAABiCEAADAHAADXEIefWcPqP7Jy73n9ndk/AAAAPxAAAAAAAAAAAYkhAAAwBwAArXzkf4ux6j8ujVhxIMPZPwAAAD8gAAAAAAAAAAGKIQAAMAcAAJgyE3CkqOo/qqfBaEPo2T8AAAA/LwAAAAAAAAABiyEAADAHAACC6EFgvZ/qPyTCKmBmDdo/AAAAPz8AAAAAAAAAAYwhAAAwBwAAbZ5wUNaW6j+i3JNXiTLaPwAAAD9OAAAAAAAAAAGNIQAAMAcAAJgyE3CkqOo/Hvf8TqxX2j8AAAA/XgAAAAAAAAABjiEAADAHAADCxrWPcrrqP5oRZkbPfNo/AAAAP24AAAAAAAAAAY8hAAAwBwAA1xCHn1nD6j+aEWZGz3zaPwAAAD99AAAAAAAAAAGQIQAAMAcAAO1aWK9AzOo/mhFmRs982j8AAAA/fQAAAAAAAAABkSEAADAHAAACpSm/J9XqPxYszz3yodo/AAAAP40AAAAAAAAAAZIhAAAwBwAAGO/6zg7e6j+SRjg1FcfaPwAAAD+NAAAAAAAAAAGTIQAAMAcAAEODne7c7+o/kkY4NRXH2j8AAAA/jQAAAAAAAAABlCEAADAHAABXzW7+w/jqP5JGODUVx9o/AAAAP50AAAAAAAAAAZUhAAAwBwAAbRdADqsB6z8OYaEsOOzaPwAAAD+dAAAAAAAAAAGWIQAAMAcAAIFhER6SCus/iHsKJFsR2z8AAAA/rAAAAAAAAAABlyEAADAHAACXq+IteRPrPwaWcxt+Nts/AAAAP7wAAAAAAAAAAZghAAAwBwAAgWERHpIK6z/+ykUKxIDbPwAAAD/LAAAAAAAAAAGZIQAAMAcAAG0XQA6rAes/eOWuAeel2z8AAAA/2wAAAAAAAAABmiEAADAHAABXzW7+w/jqP/b/F/kJy9s/AAAAP+sAAAAAAAAAAZshAAAwBwAAQ4Od7tzv6j/2/xf5CcvbPwAAAD/rAAAAAAAAAAGcIQAAMAcAAC05zN715uo/9v8X+QnL2z8AAAA/6wAAAAAAAAABnSEAADAHAAACpSm/J9XqP3IagfAs8Ns/AAAAP/oAAAAAAAAAAZ4hAAAwBwAA7VpYr0DM6j9yGoHwLPDbPwAAAD/6AAAAAAAAAAGfIQAAMAcAANcQh59Zw+o/chqB8Czw2z8AAAA/CgEAAAAAAAABoCEAADAHAADCxrWPcrrqP3IagfAs8Ns/AAAAPwoBAAAAAAAAAaEhAAAwBwAAmDITcKSo6j945a4B56XbPwAAAD8aAQAAAAAAAAGiIQAAMAcAAILoQWC9n+o//spFCsSA2z8AAAA/KQEAAAAAAAABoyEAADAHAACtfOR/i7HqPzZYhoLaeNk/AAAAPwAAAAAAAAAAAaQhAAAwBwAA1xCHn1nD6j82WIaC2njZPwAAAD8AAAAAAAAAAAGlIQAAMAcAAAKlKb8n1eo/NliGgtp42T8AAAA/AAAAAAAAAAABpiEAADAHAAAY7/rODt7qPzZYhoLaeNk/AAAAPw8AAAAAAAAAAachAAAwBwAAQ4Od7tzv6j82WIaC2njZPwAAAD8PAAAAAAAAAAGoIQAAMAcAAFfNbv7D+Oo/NliGgtp42T8AAAA/HwAAAAAAAAABqSEAADAHAACBYREekgrrPzZYhoLaeNk/AAAAPx8AAAAAAAAAAaohAAAwBwAAl6viLXkT6z+6PR2Lt1PZPwAAAD88AAAAAAAAAAGrIQAAMAcAAMI/hU1HJes/uj0di7dT2T8AAAA/PAAAAAAAAAABrCEAADAHAADXiVZdLi7rP7o9HYu3U9k/AAAAPzwAAAAAAAAAAa0hAAAwBwAA7dMnbRU36z+6PR2Lt1PZPwAAAD9LAAAAAAAAAAGuIQAAMAcAAAIe+Xz8P+s/uj0di7dT2T8AAAA/SwAAAAAAAAABryEAADAHAAAYaMqM40jrPz4jtJOULtk/AAAAP1sAAAAAAAAAAbAhAAAwBwAALLKbnMpR6z8+I7STlC7ZPwAAAD9bAAAAAAAAAAGxIQAAMAcAAFdGPryYY+s/PiO0k5Qu2T8AAAA/awAAAAAAAAABsiEAADAHAABtkA/Mf2zrPz4jtJOULtk/AAAAP3oAAAAAAAAAAbMhAAAwBwAAgtrg22Z16z8ujVhxIMPZPwAAAD8AAAAAAAAAAAG0IQAAMAcAAILa4Ntmdes/JMIqYGYN2j8AAAA/HwAAAAAAAAABtSEAADAHAACC2uDbZnXrP6Lck1eJMto/AAAAPx8AAAAAAAAAAbYhAAAwBwAAbZAPzH9s6z8e9/xOrFfaPwAAAD8fAAAAAAAAAAG3IQAAMAcAAG2QD8x/bOs/mhFmRs982j8AAAA/LwAAAAAAAAABuCEAADAHAABtkA/Mf2zrPxYszz3yodo/AAAAPy8AAAAAAAAAAbkhAAAwBwAAbZAPzH9s6z8OYaEsOOzaPwAAAD8+AAAAAAAAAAG6IQAAMAcAAFdGPryYY+s/iHsKJFsR2z8AAAA/PgAAAAAAAAABuyEAADAHAABXRj68mGPrP4Kw3BKhW9s/AAAAP04AAAAAAAAAAbwhAAAwBwAAV0Y+vJhj6z/+ykUKxIDbPwAAAD9OAAAAAAAAAAG9IQAAMAcAAEL8bKyxWus/eOWuAeel2z8AAAA/XgAAAAAAAAABviEAADAHAABC/GyssVrrP3IagfAs8Ns/AAAAP14AAAAAAAAAAb8hAAAwBwAALLKbnMpR6z9qT1PfcjrcPwAAAD9tAAAAAAAAAAHAIQAAMAcAACyym5zKUes/5Gm81pVf3D8AAAA/fQAAAAAAAAABwSEAADAHAABC/GyssVrrP2pPU99yOtw/AAAAP5wAAAAAAAAAAcIhAAAwBwAAWL8Nem3O6z+i3JNXiTLaPwAAAD8AAAAAAAAAAAHDIQAAMAcAAEN1PGqGxes/Hvf8TqxX2j8AAAA/AAAAAAAAAAABxCEAADAHAAAtK2tan7zrP5oRZkbPfNo/AAAAPw8AAAAAAAAAAcUhAAAwBwAAGOGZSriz6z+aEWZGz3zaPwAAAD8fAAAAAAAAAAHGIQAAMAcAAAKXyDrRqus/FizPPfKh2j8AAAA/HwAAAAAAAAABxyEAADAHAADtTPcq6qHrP5JGODUVx9o/AAAAPx8AAAAAAAAAAcghAAAwBwAAw7hUCxyQ6z+SRjg1FcfaPwAAAD8uAAAAAAAAAAHJIQAAMAcAAK1ug/s0h+s/DmGhLDjs2j8AAAA/PgAAAAAAAAAByiEAADAHAACYJLLrTX7rPw5hoSw47No/AAAAPz4AAAAAAAAAAcshAAAwBwAAgtrg22Z16z8OYaEsOOzaPwAAAD9OAAAAAAAAAAHMIQAAMAcAAG2QD8x/bOs/iHsKJFsR2z8AAAA/TgAAAAAAAAABzSEAADAHAACC2uDbZnXrP4h7CiRbEds/AAAAP30AAAAAAAAAAc4hAAAwBwAAmCSy601+6z+IewokWxHbPwAAAD99AAAAAAAAAAHPIQAAMAcAAK1ug/s0h+s/iHsKJFsR2z8AAAA/jAAAAAAAAAAB0CEAADAHAADDuFQLHJDrP4h7CiRbEds/AAAAP4wAAAAAAAAAAdEhAAAwBwAA7Uz3Kuqh6z+IewokWxHbPwAAAD+cAAAAAAAAAAHSIQAAMAcAAAKXyDrRqus/BpZzG3422z8AAAA/nAAAAAAAAAAB0yEAADAHAAAY4ZlKuLPrPwaWcxt+Nts/AAAAP5wAAAAAAAAAAdQhAAAwBwAAQ3U8aobF6z+CsNwSoVvbPwAAAD+rAAAAAAAAAAHVIQAAMAcAAFi/DXptzus/eOWuAeel2z8AAAA/uwAAAAAAAAAB1iEAADAHAABYvw16bc7rP/b/F/kJy9s/AAAAP8sAAAAAAAAAAdchAAAwBwAAQ3U8aobF6z/uNOrnTxXcPwAAAD/aAAAAAAAAAAHYIQAAMAcAAEN1PGqGxes/ak9T33I63D8AAAA/6gAAAAAAAAAB2SEAADAHAAAtK2tan7zrP2pPU99yOtw/AAAAP/wAAAAAAAAAAdohAAAwBwAAGOGZSriz6z9qT1PfcjrcPwAAAD/8AAAAAAAAAAHbIQAAMAcAAFg43TdCOew/NliGgtp42T8AAAA/AAAAAAAAAAAB3CEAADAHAABugq5HKULsP7Jy73n9ndk/AAAAPxAAAAAAAAAAAd0hAAAwBwAAg8x/VxBL7D8ujVhxIMPZPwAAAD8QAAAAAAAAAAHeIQAAMAcAAJkWUWf3U+w/JMIqYGYN2j8AAAA/LwAAAAAAAAAB3yEAADAHAACZFlFn91PsP6Lck1eJMto/AAAAPy8AAAAAAAAAAeAhAAAwBwAArmAid95c7D8e9/xOrFfaPwAAAD8/AAAAAAAAAAHhIQAAMAcAAK5gInfeXOw/mhFmRs982j8AAAA/PwAAAAAAAAAB4iEAADAHAACuYCJ33lzsP5JGODUVx9o/AAAAP08AAAAAAAAAAeMhAAAwBwAAxKrzhsVl7D8OYaEsOOzaPwAAAD9PAAAAAAAAAAHkIQAAMAcAAMSq84bFZew/iHsKJFsR2z8AAAA/XgAAAAAAAAAB5SEAADAHAADEqvOGxWXsPwaWcxt+Nts/AAAAP14AAAAAAAAAAeYhAAAwBwAAxKrzhsVl7D+CsNwSoVvbPwAAAD9eAAAAAAAAAAHnIQAAMAcAAMSq84bFZew/eOWuAeel2z8AAAA/bgAAAAAAAAAB6CEAADAHAADEqvOGxWXsP/b/F/kJy9s/AAAAP24AAAAAAAAAAekhAAAwBwAAxKrzhsVl7D9yGoHwLPDbPwAAAD99AAAAAAAAAAHqIQAAMAcAAK5gInfeXOw/ak9T33I63D8AAAA/jQAAAAAAAAAB6yEAADAHAACZFlFn91PsP+RpvNaVX9w/AAAAP40AAAAAAAAAAewhAAAwBwAAboKuRylC7D/kabzWlV/cPwAAAD+dAAAAAAAAAAHtIQAAMAcAAFg43TdCOew/YoQlzriE3D8AAAA/rAAAAAAAAAAB7iEAADAHAAAupDoYdCfsP+RpvNaVX9w/AAAAP7wAAAAAAAAAAe8hAAAwBwAAGVppCI0e7D/uNOrnTxXcPwAAAD/MAAAAAAAAAAHwIQAAMAcAAAMQmPilFew/chqB8Czw2z8AAAA/zAAAAAAAAAAB8SEAADAHAACYnYGpIunrPzZYhoLaeNk/AAAAPwAAAAAAAAAAAfIhAAAwBwAAwzEkyfD66z82WIaC2njZPwAAAD8fAAAAAAAAAAHzIQAAMAcAAO7Fxui+DOw/uj0di7dT2T8AAAA/HwAAAAAAAAAB9CEAADAHAAADEJj4pRXsP7o9HYu3U9k/AAAAPy4AAAAAAAAAAfUhAAAwBwAALqQ6GHQn7D8+I7STlC7ZPwAAAD8uAAAAAAAAAAH2IQAAMAcAAFg43TdCOew/PiO0k5Qu2T8AAAA/PgAAAAAAAAAB9yEAADAHAACDzH9XEEvsPz4jtJOULtk/AAAAPz4AAAAAAAAAAfghAAAwBwAArmAid95c7D/ACEuccQnZPwAAAD9OAAAAAAAAAAH5IQAAMAcAANn0xJasbuw/wAhLnHEJ2T8AAAA/TgAAAAAAAAAB+iEAADAHAAAZ0zjGYYnsP8AIS5xxCdk/AAAAP04AAAAAAAAAAfshAAAwBwAARGfb5S+b7D9G7uGkTuTYPwAAAD9dAAAAAAAAAAH8IQAAMAcAAG/7fQX+rOw/Ru7hpE7k2D8AAAA/XQAAAAAAAAAB/SEAADAHAACERU8V5bXsP0bu4aRO5Ng/AAAAP20AAAAAAAAAAf4hAAAwBwAArtnxNLPH7D9G7uGkTuTYPwAAAD9tAAAAAAAAAAH/IQAAMAcAANltlFSB2ew/Ru7hpE7k2D8AAAA/fQAAAAAAAAABACIAADAHAAD+VX2OVunnP0gjnJqKY90/AAAAPwAAAAAAAAAAAQEiAAAwBwAA/lV9jlbp5z/GPQWSrYjdPwAAAD8AAAAAAAAAAAECIgAAMAcAAP5VfY5W6ec/vnLXgPPS3T8AAAA/HwAAAAAAAAABAyIAADAHAAD+VX2OVunnPzqNQHgW+N0/AAAAPx8AAAAAAAAAAQQiAAAwBwAA/lV9jlbp5z8ywhJnXELePwAAAD8vAAAAAAAAAAEFIgAAMAcAAP5VfY5W6ec/rNx7Xn9n3j8AAAA/LwAAAAAAAAABBiIAADAHAAD+VX2OVunnP6QRTk3Fsd4/AAAAPy8AAAAAAAAAAQciAAAwBwAA/lV9jlbp5z8iLLdE6NbePwAAAD8/AAAAAAAAAAEIIgAAMAcAAP5VfY5W6ec/GmGJMy4h3z8AAAA/PwAAAAAAAAABCSIAADAHAAD+VX2OVunnP5R78ipRRt8/AAAAP04AAAAAAAAAAQoiAAAwBwAA/lV9jlbp5z8OllsidGvfPwAAAD9OAAAAAAAAAAELIgAAMAcAAP5VfY5W6ec/BsstEbq13z8AAAA/XgAAAAAAAAABDCIAADAHAAD+VX2OVunnP4Tllgjd2t8/AAAAP14AAAAAAAAAAQ0iAAAwBwAA/lV9jlbp5z/+///////fPwAAAD9tAAAAAAAAAAEOIgAAMAcAAP5VfY5W6ec/PY20e5ES4D8AAAA/fQAAAAAAAAABDyIAADAHAADpC6x+b+DnP/7//////98/AAAAP5wAAAAAAAAAARAiAAAwBwAAlONmP9O85z+eRiA8C/zePwAAAD8AAAAAAAAAAAERIgAAMAcAAL53CV+hzuc/nkYgPAv83j8AAAA/DwAAAAAAAAABEiIAADAHAADTwdpuiNfnP55GIDwL/N4/AAAAPw8AAAAAAAAAARMiAAAwBwAA6Qusfm/g5z+eRiA8C/zePwAAAD8PAAAAAAAAAAEUIgAAMAcAAP5VfY5W6ec/nkYgPAv83j8AAAA/HwAAAAAAAAABFSIAADAHAAAUoE6ePfLnPyIst0To1t4/AAAAPx8AAAAAAAAAARYiAAAwBwAAPzTxvQsE6D8iLLdE6NbePwAAAD8fAAAAAAAAAAEXIgAAMAcAAFR+ws3yDOg/Iiy3ROjW3j8AAAA/LwAAAAAAAAABGCIAADAHAABpyJPd2RXoPyIst0To1t4/AAAAPy8AAAAAAAAAARkiAAAwBwAAfhJl7cAe6D+kEU5NxbHePwAAAD8+AAAAAAAAAAEaIgAAMAcAAKmmBw2PMOg/pBFOTcWx3j8AAAA/TgAAAAAAAAABGyIAADAHAADUs3nqMa3oP1LuyatEGd0/AAAAPwAAAAAAAAAAARwiAAAwBwAAqh/XymOb6D/OCDOjZz7dPwAAAD8AAAAAAAAAAAEdIgAAMAcAAJXVBbt8kug/SCOcmopj3T8AAAA/DwAAAAAAAAABHiIAADAHAACV1QW7fJLoP8Y9BZKtiN0/AAAAPxQAAAAAAAAAAR8iAAAwBwAAf4s0q5WJ6D++cteA89LdPwAAAD8kAAAAAAAAAAEgIgAAMAcAAH+LNKuVieg/Oo1AeBb43T8AAAA/JAAAAAAAAAABISIAADAHAAB/izSrlYnoPzLCEmdcQt4/AAAAPzQAAAAAAAAAASIiAAAwBwAAakFjm66A6D8q9+RVoozePwAAAD80AAAAAAAAAAEjIgAAMAcAAGpBY5uugOg/pBFOTcWx3j8AAAA/QwAAAAAAAAABJCIAADAHAABqQWObroDoP55GIDwL/N4/AAAAP0MAAAAAAAAAASUiAAAwBwAAf4s0q5WJ6D8aYYkzLiHfPwAAAD9DAAAAAAAAAAEmIgAAMAcAAJXVBbt8kug/lHvyKlFG3z8AAAA/UwAAAAAAAAABJyIAADAHAACqH9fKY5voP5R78ipRRt8/AAAAP2MAAAAAAAAAASgiAAAwBwAA1LN56jGt6D+Ue/IqUUbfPwAAAD9yAAAAAAAAAAEpIgAAMAcAAP9HHAoAv+g/GmGJMy4h3z8AAAA/ggAAAAAAAAABKiIAADAHAAAVku0Z58foP55GIDwL/N4/AAAAP4IAAAAAAAAAASsiAAAwBwAAFZLtGefH6D8iLLdE6NbePwAAAD+RAAAAAAAAAAEsIgAAMAcAACrcvinO0Og/pBFOTcWx3j8AAAA/kQAAAAAAAAABLSIAADAHAABAJpA5tdnoPyr35FWijN4/AAAAP5EAAAAAAAAAAS4iAAAwBwAAQCaQObXZ6D8ywhJnXELePwAAAD+hAAAAAAAAAAEvIgAAMAcAAEAmkDm12eg/tqepbzkd3j8AAAA/oQAAAAAAAAABMCIAADAHAABAJpA5tdnoP75y14Dz0t0/AAAAP7EAAAAAAAAAATEiAAAwBwAAQCaQObXZ6D9AWG6J0K3dPwAAAD+xAAAAAAAAAAEyIgAAMAcAAEAmkDm12eg/xj0Fkq2I3T8AAAA/wAAAAAAAAAABMyIAADAHAAAq3L4pztDoP84IM6NnPt0/AAAAP8AAAAAAAAAAATQiAAAwBwAAFZLtGefH6D/OCDOjZz7dPwAAAD/QAAAAAAAAAAE1IgAAMAcAAP9HHAoAv+g/Uu7Jq0QZ3T8AAAA/4AAAAAAAAAABNiIAADAHAADUs3nqMa3oP84IM6NnPt0/AAAAP+8AAAAAAAAAATciAAAwBwAAqh/XymOb6D/GPQWSrYjdPwAAAD/vAAAAAAAAAAE4IgAAMAcAAKof18pjm+g/QFhuidCt3T8AAAA//wAAAAAAAAABOSIAADAHAACV1QW7fJLoP75y14Dz0t0/AAAAP/8AAAAAAAAAAToiAAAwBwAAldUFu3yS6D86jUB4FvjdPwAAAD8OAQAAAAAAAAE7IgAAMAcAAKof18pjm+g/lHvyKlFG3z8AAAA/AAAAAAAAAAABPCIAADAHAACV1QW7fJLoPw6WWyJ0a98/AAAAPwAAAAAAAAAAAT0iAAAwBwAAf4s0q5WJ6D+MsMQZl5DfPwAAAD8AAAAAAAAAAAE+IgAAMAcAAGpBY5uugOg/hOWWCN3a3z8AAAA/HwAAAAAAAAABPyIAADAHAABqQWObroDoP/7//////98/AAAAPy8AAAAAAAAAAUAiAAAwBwAAakFjm66A6D89jbR7kRLgPwAAAD8vAAAAAAAAAAFBIgAAMAcAAGpBY5uugOg/fBpp9yIl4D8AAAA/LwAAAAAAAAABQiIAADAHAABqQWObroDoP7mnHXO0N+A/AAAAPz8AAAAAAAAAAUMiAAAwBwAAf4s0q5WJ6D/4NNLuRUrgPwAAAD9OAAAAAAAAAAFEIgAAMAcAAJXVBbt8kug/NcKGatdc4D8AAAA/TgAAAAAAAAABRSIAADAHAACqH9fKY5voPzXChmrXXOA/AAAAP14AAAAAAAAAAUYiAAAwBwAAwGmo2kqk6D81woZq11zgPwAAAD9eAAAAAAAAAAFHIgAAMAcAAOr9SvoYtug/NcKGatdc4D8AAAA/bQAAAAAAAAABSCIAADAHAAD/RxwKAL/oPzXChmrXXOA/AAAAP20AAAAAAAAAAUkiAAAwBwAAFZLtGefH6D/4NNLuRUrgPwAAAD99AAAAAAAAAAFKIgAAMAcAACrcvinO0Og/+DTS7kVK4D8AAAA/fQAAAAAAAAABSyIAADAHAABAJpA5tdnoP7mnHXO0N+A/AAAAP30AAAAAAAAAAUwiAAAwBwAAa7oyWYPr6D89jbR7kRLgPwAAAD+MAAAAAAAAAAFNIgAAMAcAAH8EBGlq9Og//v//////3z8AAAA/mwAAAAAAAAABTiIAADAHAAB/BARpavToP4Tllgjd2t8/AAAAP5sAAAAAAAAAAU8iAAAwBwAAfwQEaWr06D8Gyy0RurXfPwAAAD+bAAAAAAAAAAFQIgAAMAcAAH8EBGlq9Og/DpZbInRr3z8AAAA/qwAAAAAAAAABUSIAADAHAABrujJZg+voP5R78ipRRt8/AAAAP7sAAAAAAAAAAVIiAAAwBwAAVXBhSZzi6D8aYYkzLiHfPwAAAD/KAAAAAAAAAAFTIgAAMAcAAEAmkDm12eg/GmGJMy4h3z8AAAA/2gAAAAAAAAABVCIAADAHAAAq3L4pztDoPxphiTMuId8/AAAAP+kAAAAAAAAAAVUiAAAwBwAAKty+Kc7Q6D+Ue/IqUUbfPwAAAD/5AAAAAAAAAAFWIgAAMAcAACtVjueiO+k/hOWWCN3a3z8AAAA/AAAAAAAAAAABVyIAADAHAAArVY7nojvpP/7//////98/AAAAPwAAAAAAAAAAAVgiAAAwBwAAFgu917sy6T89jbR7kRLgPwAAAD8QAAAAAAAAAAFZIgAAMAcAACtVjueiO+k/PY20e5ES4D8AAAA/IAAAAAAAAAABWiIAADAHAABAn1/3iUTpP/7//////98/AAAAP04AAAAAAAAAAVsiAAAwBwAA1qUYZtuC6T9II5yaimPdPwAAAD8AAAAAAAAAAAFcIgAAMAcAAOvv6XXCi+k/zggzo2c+3T8AAAA/DwAAAAAAAAABXSIAADAHAAAWhIyVkJ3pP1LuyatEGd0/AAAAPw8AAAAAAAAAAV4iAAAwBwAAK85dpXem6T9S7smrRBndPwAAAD8PAAAAAAAAAAFfIgAAMAcAAEEYL7Ver+k/Uu7Jq0QZ3T8AAAA/HwAAAAAAAAABYCIAADAHAABWYgDFRbjpP1LuyatEGd0/AAAAPx8AAAAAAAAAAWEiAAAwBwAAbKzR1CzB6T9S7smrRBndPwAAAD8uAAAAAAAAAAFiIgAAMAcAAJdAdPT60uk/zggzo2c+3T8AAAA/PgAAAAAAAAABYyIAADAHAACrikUE4tvpP0gjnJqKY90/AAAAPz4AAAAAAAAAAWQiAAAwBwAAwdQWFMnk6T/GPQWSrYjdPwAAAD9OAAAAAAAAAAFlIgAAMAcAAKuKRQTi2+k/vnLXgPPS3T8AAAA/XQAAAAAAAAABZiIAADAHAACXQHT0+tLpP7anqW85Hd4/AAAAP20AAAAAAAAAAWciAAAwBwAAgfai5BPK6T8ywhJnXELePwAAAD99AAAAAAAAAAFoIgAAMAcAAGys0dQswek/rNx7Xn9n3j8AAAA/fQAAAAAAAAABaSIAADAHAABWYgDFRbjpPyr35FWijN4/AAAAP4wAAAAAAAAAAWoiAAAwBwAAK85dpXem6T8q9+RVoozePwAAAD+MAAAAAAAAAAFrIgAAMAcAABaEjJWQnek/pBFOTcWx3j8AAAA/nAAAAAAAAAABbCIAADAHAAArzl2ld6bpPyr35FWijN4/AAAAP8sAAAAAAAAAAW0iAAAwBwAAVmIAxUW46T8q9+RVoozePwAAAD/aAAAAAAAAAAFuIgAAMAcAAGys0dQswek/KvfkVaKM3j8AAAA/6gAAAAAAAAABbyIAADAHAACB9qLkE8rpP6QRTk3Fsd4/AAAAP+oAAAAAAAAAAXAiAAAwBwAAl0B09PrS6T+kEU5NxbHePwAAAD/qAAAAAAAAAAFxIgAAMAcAAKuKRQTi2+k/pBFOTcWx3j8AAAA/+gAAAAAAAAABciIAADAHAADWHugjsO3pPyIst0To1t4/AAAAP/oAAAAAAAAAAXMiAAAwBwAA7Gi5M5f26T+eRiA8C/zePwAAAD8JAQAAAAAAAAF0IgAAMAcAAAGzikN+/+k/GmGJMy4h3z8AAAA/CQEAAAAAAAABdSIAADAHAAAX/VtTZQjqP5R78ipRRt8/AAAAPxkBAAAAAAAAAXYiAAAwBwAAF/1bU2UI6j8OllsidGvfPwAAAD8ZAQAAAAAAAAF3IgAAMAcAABf9W1NlCOo/jLDEGZeQ3z8AAAA/KAEAAAAAAAABeCIAADAHAAAX/VtTZQjqPwbLLRG6td8/AAAAPygBAAAAAAAAAXkiAAAwBwAAF/1bU2UI6j+E5ZYI3drfPwAAAD84AQAAAAAAAAF6IgAAMAcAAOxouTOX9uk/PY20e5ES4D8AAAA/SAEAAAAAAAABeyIAADAHAADWHugjsO3pP3waafciJeA/AAAAP0gBAAAAAAAAAXwiAAAwBwAAq4pFBOLb6T+5px1ztDfgPwAAAD9XAQAAAAAAAAF9IgAAMAcAAJdAdPT60uk/+DTS7kVK4D8AAAA/VwEAAAAAAAABfiIAADAHAACB9qLkE8rpP/g00u5FSuA/AAAAP2cBAAAAAAAAAX8iAAAwBwAAbKzR1CzB6T/4NNLuRUrgPwAAAD9nAQAAAAAAAAGAIgAAMAcAAFZiAMVFuOk/+DTS7kVK4D8AAAA/ZwEAAAAAAAABgSIAADAHAABBGC+1Xq/pP/g00u5FSuA/AAAAP3cBAAAAAAAAAYIiAAAwBwAAFoSMlZCd6T/4NNLuRUrgPwAAAD+GAQAAAAAAAAGDIgAAMAcAAAA6u4WplOk/fBpp9yIl4D8AAAA/lgEAAAAAAAABhCIAADAHAAAAOruFqZTpPz2NtHuREuA/AAAAP5YBAAAAAAAAAYUiAAAwBwAAADq7hamU6T/+///////fPwAAAD+WAQAAAAAAAAGGIgAAMAcAAMJN5tGdT+o/QFhuidCt3T8AAAA/AAAAAAAAAAABhyIAADAHAACsAxXCtkbqP75y14Dz0t0/AAAAPwAAAAAAAAAAAYgiAAAwBwAAgW9youg06j+2p6lvOR3ePwAAAD8fAAAAAAAAAAGJIgAAMAcAAGwloZIBLOo/MsISZ1xC3j8AAAA/LwAAAAAAAAABiiIAADAHAABCkf5yMxrqPyr35FWijN4/AAAAPz4AAAAAAAAAAYsiAAAwBwAAQpH+cjMa6j+kEU5NxbHePwAAAD9OAAAAAAAAAAGMIgAAMAcAAFbbz4IaI+o/Iiy3ROjW3j8AAAA/XgAAAAAAAAABjSIAADAHAABsJaGSASzqP55GIDwL/N4/AAAAP20AAAAAAAAAAY4iAAAwBwAAl7lDss896j+eRiA8C/zePwAAAD9tAAAAAAAAAAGPIgAAMAcAAKwDFcK2Ruo/GmGJMy4h3z8AAAA/fQAAAAAAAAABkCIAADAHAADCTebRnU/qPxphiTMuId8/AAAAP30AAAAAAAAAAZEiAAAwBwAA7eGI8Wth6j+Ue/IqUUbfPwAAAD+MAAAAAAAAAAGSIgAAMAcAAAIsWgFTauo/lHvyKlFG3z8AAAA/jAAAAAAAAAABkyIAADAHAAAXdisROnPqP5R78ipRRt8/AAAAP4wAAAAAAAAAAZQiAAAwBwAALMD8ICF86j8OllsidGvfPwAAAD+cAAAAAAAAAAGVIgAAMAcAAEIKzjAIheo/DpZbInRr3z8AAAA/nAAAAAAAAAABliIAADAHAABXVJ9A743qP4ywxBmXkN8/AAAAP6wAAAAAAAAAAZciAAAwBwAAbZ5wUNaW6j+E5ZYI3drfPwAAAD+7AAAAAAAAAAGYIgAAMAcAAFdUn0Dvjeo//v//////3z8AAAA/ywAAAAAAAAABmSIAADAHAAAswPwgIXzqPz2NtHuREuA/AAAAP9sAAAAAAAAAAZoiAAAwBwAAF3YrETpz6j98Gmn3IiXgPwAAAD/bAAAAAAAAAAGbIgAAMAcAAAIsWgFTauo/fBpp9yIl4D8AAAA/6gAAAAAAAAABnCIAADAHAADt4Yjxa2HqP7mnHXO0N+A/AAAAP+oAAAAAAAAAAZ0iAAAwBwAA15e34YRY6j+5px1ztDfgPwAAAD/6AAAAAAAAAAGeIgAAMAcAAMJN5tGdT+o/+DTS7kVK4D8AAAA/+gAAAAAAAAABnyIAADAHAACXuUOyzz3qP/g00u5FSuA/AAAAPwkBAAAAAAAAAaAiAAAwBwAAgW9youg06j/4NNLuRUrgPwAAAD8JAQAAAAAAAAGhIgAAMAcAAGwloZIBLOo/+DTS7kVK4D8AAAA/GQEAAAAAAAABoiIAADAHAABCkf5yMxrqP7mnHXO0N+A/AAAAPykBAAAAAAAAAaMiAAAwBwAALEctY0wR6j98Gmn3IiXgPwAAAD84AQAAAAAAAAGkIgAAMAcAACxHLWNMEeo//v//////3z8AAAA/SAEAAAAAAAABpSIAADAHAACBb3Ki6DTqP0BYbonQrd0/AAAAPwAAAAAAAAAAAaYiAAAwBwAAl7lDss896j++cteA89LdPwAAAD8AAAAAAAAAAAGnIgAAMAcAAKwDFcK2Ruo/vnLXgPPS3T8AAAA/AAAAAAAAAAABqCIAADAHAADXl7fhhFjqPzqNQHgW+N0/AAAAPxAAAAAAAAAAAakiAAAwBwAA7eGI8Wth6j86jUB4FvjdPwAAAD8QAAAAAAAAAAGqIgAAMAcAABd2KxE6c+o/Oo1AeBb43T8AAAA/IAAAAAAAAAABqyIAADAHAAAswPwgIXzqPzqNQHgW+N0/AAAAPyAAAAAAAAAAAawiAAAwBwAAV1SfQO+N6j86jUB4FvjdPwAAAD8vAAAAAAAAAAGtIgAAMAcAAG2ecFDWluo/Oo1AeBb43T8AAAA/LwAAAAAAAAABriIAADAHAACYMhNwpKjqPzqNQHgW+N0/AAAAPz8AAAAAAAAAAa8iAAAwBwAArXzkf4ux6j86jUB4FvjdPwAAAD8/AAAAAAAAAAGwIgAAMAcAANcQh59Zw+o/vnLXgPPS3T8AAAA/PwAAAAAAAAABsSIAADAHAADtWlivQMzqP75y14Dz0t0/AAAAP08AAAAAAAAAAbIiAAAwBwAAAqUpvyfV6j++cteA89LdPwAAAD9PAAAAAAAAAAGzIgAAMAcAABjv+s4O3uo/QFhuidCt3T8AAAA/XgAAAAAAAAABtCIAADAHAABtF0AOqwHrPzqNQHgW+N0/AAAAPwAAAAAAAAAAAbUiAAAwBwAAbRdADqsB6z+2p6lvOR3ePwAAAD8AAAAAAAAAAAG2IgAAMAcAAG0XQA6rAes/MsISZ1xC3j8AAAA/AAAAAAAAAAABtyIAADAHAABXzW7+w/jqP6zce15/Z94/AAAAPw8AAAAAAAAAAbgiAAAwBwAAV81u/sP46j+kEU5NxbHePwAAAD8fAAAAAAAAAAG5IgAAMAcAAFfNbv7D+Oo/Iiy3ROjW3j8AAAA/HwAAAAAAAAABuiIAADAHAABXzW7+w/jqP55GIDwL/N4/AAAAPx8AAAAAAAAAAbsiAAAwBwAAV81u/sP46j+Ue/IqUUbfPwAAAD8uAAAAAAAAAAG8IgAAMAcAAFfNbv7D+Oo/DpZbInRr3z8AAAA/LgAAAAAAAAABvSIAADAHAABXzW7+w/jqPwbLLRG6td8/AAAAPz4AAAAAAAAAAb4iAAAwBwAAQ4Od7tzv6j/+///////fPwAAAD8+AAAAAAAAAAG/IgAAMAcAAEODne7c7+o/PY20e5ES4D8AAAA/TgAAAAAAAAABwCIAADAHAABDg53u3O/qP3waafciJeA/AAAAP04AAAAAAAAAAcEiAAAwBwAAQ4Od7tzv6j+5px1ztDfgPwAAAD9OAAAAAAAAAAHCIgAAMAcAAC05zN715uo/+DTS7kVK4D8AAAA/XQAAAAAAAAABwyIAADAHAAAtOcze9ebqP3RPO+Zob+A/AAAAP20AAAAAAAAAAcQiAAAwBwAAQ4Od7tzv6j81woZq11zgPwAAAD+MAAAAAAAAAAHFIgAAMAcAAFdGPryYY+s/Iiy3ROjW3j8AAAA/AAAAAAAAAAABxiIAADAHAABC/GyssVrrP55GIDwL/N4/AAAAPwAAAAAAAAAAAcciAAAwBwAAGGjKjONI6z+eRiA8C/zePwAAAD8fAAAAAAAAAAHIIgAAMAcAAAIe+Xz8P+s/GmGJMy4h3z8AAAA/HwAAAAAAAAABySIAADAHAADt0ydtFTfrPxphiTMuId8/AAAAPy4AAAAAAAAAAcoiAAAwBwAAwj+FTUcl6z+Ue/IqUUbfPwAAAD8uAAAAAAAAAAHLIgAAMAcAAKz1sz1gHOs/DpZbInRr3z8AAAA/LgAAAAAAAAABzCIAADAHAACXq+IteRPrPw6WWyJ0a98/AAAAPz4AAAAAAAAAAc0iAAAwBwAAbRdADqsB6z+MsMQZl5DfPwAAAD8+AAAAAAAAAAHOIgAAMAcAAFfNbv7D+Oo/jLDEGZeQ3z8AAAA/TgAAAAAAAAABzyIAADAHAABDg53u3O/qP4ywxBmXkN8/AAAAP10AAAAAAAAAAdAiAAAwBwAAbRdADqsB6z+MsMQZl5DfPwAAAD99AAAAAAAAAAHRIgAAMAcAAIFhER6SCus/jLDEGZeQ3z8AAAA/jAAAAAAAAAAB0iIAADAHAACXq+IteRPrP4ywxBmXkN8/AAAAP4wAAAAAAAAAAdMiAAAwBwAArPWzPWAc6z8Gyy0RurXfPwAAAD+cAAAAAAAAAAHUIgAAMAcAANeJVl0uLus/BsstEbq13z8AAAA/qwAAAAAAAAAB1SIAADAHAADt0ydtFTfrP/7//////98/AAAAP7sAAAAAAAAAAdYiAAAwBwAAAh75fPw/6z89jbR7kRLgPwAAAD+7AAAAAAAAAAHXIgAAMAcAAAIe+Xz8P+s/uacdc7Q34D8AAAA/ywAAAAAAAAAB2CIAADAHAADt0ydtFTfrPzXChmrXXOA/AAAAP9oAAAAAAAAAAdkiAAAwBwAA7dMnbRU36z90TzvmaG/gPwAAAD/qAAAAAAAAAAHaIgAAMAcAAEN1PGqGxes/KvfkVaKM3j8AAAA/AAAAAAAAAAAB2yIAADAHAABuCd+JVNfrPyr35FWijN4/AAAAPwAAAAAAAAAAAdwiAAAwBwAAg1OwmTvg6z8iLLdE6NbePwAAAD8QAAAAAAAAAAHdIgAAMAcAAJidgaki6es/GmGJMy4h3z8AAAA/EAAAAAAAAAAB3iIAADAHAACYnYGpIunrP5R78ipRRt8/AAAAPyAAAAAAAAAAAd8iAAAwBwAAredSuQny6z8OllsidGvfPwAAAD8gAAAAAAAAAAHgIgAAMAcAAK3nUrkJ8us/jLDEGZeQ3z8AAAA/LwAAAAAAAAAB4SIAADAHAACt51K5CfLrPwbLLRG6td8/AAAAPy8AAAAAAAAAAeIiAAAwBwAAwzEkyfD66z+E5ZYI3drfPwAAAD8/AAAAAAAAAAHjIgAAMAcAAMMxJMnw+us//v//////3z8AAAA/PwAAAAAAAAAB5CIAADAHAACt51K5CfLrP3waafciJeA/AAAAPz8AAAAAAAAAAeUiAAAwBwAAredSuQny6z+5px1ztDfgPwAAAD9PAAAAAAAAAAHmIgAAMAcAAK3nUrkJ8us/+DTS7kVK4D8AAAA/TwAAAAAAAAAB5yIAADAHAACYnYGpIunrPzXChmrXXOA/AAAAP14AAAAAAAAAAegiAAAwBwAAg1OwmTvg6z90TzvmaG/gPwAAAD9eAAAAAAAAAAHpIgAAMAcAAG4J34lU1+s/8Wmk3YuU4D8AAAA/bgAAAAAAAAAB6iIAADAHAABDdTxqhsXrPy73WFkdp+A/AAAAP30AAAAAAAAAAesiAAAwBwAALStrWp+86z8u91hZHafgPwAAAD+NAAAAAAAAAAHsIgAAMAcAABjhmUq4s+s/LvdYWR2n4D8AAAA/nQAAAAAAAAAB7SIAADAHAADtTPcq6qHrP/FppN2LlOA/AAAAP50AAAAAAAAAAe4iAAAwBwAA7Uz3Kuqh6z+y3O9h+oHgPwAAAD+sAAAAAAAAAAHvIgAAMAcAANgCJhsDmes/NcKGatdc4D8AAAA/rAAAAAAAAAAB8CIAADAHAADYAiYbA5nrP/g00u5FSuA/AAAAP7wAAAAAAAAAAfEiAAAwBwAAw7hUCxyQ6z8ywhJnXELePwAAAD8AAAAAAAAAAAHyIgAAMAcAANgCJhsDmes/rNx7Xn9n3j8AAAA/AAAAAAAAAAAB8yIAADAHAAACl8g60arrP6zce15/Z94/AAAAPx8AAAAAAAAAAfQiAAAwBwAAGOGZSriz6z+s3Htef2fePwAAAD8fAAAAAAAAAAH1IgAAMAcAAC0ra1qfvOs/rNx7Xn9n3j8AAAA/LwAAAAAAAAAB9iIAADAHAABYvw16bc7rP6zce15/Z94/AAAAPy8AAAAAAAAAAfciAAAwBwAAg1OwmTvg6z+s3Htef2fePwAAAD8vAAAAAAAAAAH4IgAAMAcAAK3nUrkJ8us/rNx7Xn9n3j8AAAA/PgAAAAAAAAAB+SIAADAHAADYe/XY1wPsP6zce15/Z94/AAAAPz4AAAAAAAAAAfoiAAAwBwAAGVppCI0e7D8q9+RVoozePwAAAD9OAAAAAAAAAAH7IgAAMAcAAETuCyhbMOw/KvfkVaKM3j8AAAA/TgAAAAAAAAAB/CIAADAHAABugq5HKULsPyr35FWijN4/AAAAP14AAAAAAAAAAf0iAAAwBwAAmRZRZ/dT7D8q9+RVoozePwAAAD9eAAAAAAAAAAH+IgAAMAcAAK5gInfeXOw/rNx7Xn9n3j8AAAA/XgAAAAAAAAAB/yIAADAHAADZ9MSWrG7sP6zce15/Z94/AAAAP20AAAAAAAAAAQAjAAAwBwAA7z6WppN37D+s3Htef2fePwAAAD9tAAAAAAAAAAEBIwAAMAcAABnTOMZhiew/rNx7Xn9n3j8AAAA/fQAAAAAAAAABAiMAADAHAAD+VX2OVunnP5p7Zi7MYOE/AAAAPwAAAAAAAAAAAQMjAAAwBwAAKeofriT75z8Wls8l74XhPwAAAD8PAAAAAAAAAAEEIwAAMAcAACnqH64k++c/krA4HRKr4T8AAAA/HwAAAAAAAAABBSMAADAHAAAp6h+uJPvnP9A97ZijveE/AAAAPy4AAAAAAAAAAQYjAAAwBwAAKeofriT75z8Oy6EUNdDhPwAAAD8uAAAAAAAAAAEHIwAAMAcAACnqH64k++c/TFhWkMbi4T8AAAA/LgAAAAAAAAABCCMAADAHAAAp6h+uJPvnP8hyv4fpB+I/AAAAPz4AAAAAAAAAAQkjAAAwBwAAKeofriT75z8HAHQDexriPwAAAD8+AAAAAAAAAAEKIwAAMAcAACnqH64k++c/ghrd+p0/4j8AAAA/TgAAAAAAAAABCyMAADAHAAAp6h+uJPvnP/40RvLAZOI/AAAAP04AAAAAAAAAAQwjAAAwBwAAFKBOnj3y5z88wvptUnfiPwAAAD9OAAAAAAAAAAENIwAAMAcAABSgTp498uc/ek+v6eOJ4j8AAAA/XQAAAAAAAAABDiMAADAHAAAUoE6ePfLnP/ZpGOEGr+I/AAAAP10AAAAAAAAAAQ8jAAAwBwAAFKBOnj3y5z8098xcmMHiPwAAAD9tAAAAAAAAAAEQIwAAMAcAAP5VfY5W6ec/NPfMXJjB4j8AAAA/jAAAAAAAAAABESMAADAHAADTwdpuiNfnPwcAdAN7GuI/AAAAPwAAAAAAAAAAARIjAAAwBwAAFKBOnj3y5z8HAHQDexriPwAAAD8AAAAAAAAAAAETIwAAMAcAACnqH64k++c/BwB0A3sa4j8AAAA/AAAAAAAAAAABFCMAADAHAAA/NPG9CwToPwcAdAN7GuI/AAAAPw8AAAAAAAAAARUjAAAwBwAAaciT3dkV6D8HAHQDexriPwAAAD8PAAAAAAAAAAEWIwAAMAcAAH4SZe3AHug/BwB0A3sa4j8AAAA/HwAAAAAAAAABFyMAADAHAACUXDb9pyfoPwcAdAN7GuI/AAAAPx8AAAAAAAAAARgjAAAwBwAAqaYHDY8w6D/Icr+H6QfiPwAAAD8fAAAAAAAAAAEZIwAAMAcAANQ6qixdQug/yHK/h+kH4j8AAAA/LwAAAAAAAAABGiMAADAHAADqhHs8REvoP4rlCgxY9eE/AAAAPz4AAAAAAAAAARsjAAAwBwAAakFjm66A6D+jRpQ/hhbhPwAAAD8AAAAAAAAAAAEcIwAAMAcAAH+LNKuVieg/o0aUP4YW4T8AAAA/AAAAAAAAAAABHSMAADAHAACqH9fKY5voP6NGlD+GFuE/AAAAPy0AAAAAAAAAAR4jAAAwBwAAwGmo2kqk6D+jRpQ/hhbhPwAAAD8tAAAAAAAAAAEfIwAAMAcAANSzeeoxreg/o0aUP4YW4T8AAAA/PQAAAAAAAAABICMAADAHAADq/Ur6GLboP6NGlD+GFuE/AAAAPz0AAAAAAAAAASEjAAAwBwAA/0ccCgC/6D+jRpQ/hhbhPwAAAD9MAAAAAAAAAAEiIwAAMAcAABWS7Rnnx+g/4NNIuxcp4T8AAAA/TAAAAAAAAAABIyMAADAHAABAJpA5tdnoP+DTSLsXKeE/AAAAP1wAAAAAAAAAASQjAAAwBwAAVXBhSZzi6D9c7rGyOk7hPwAAAD9sAAAAAAAAAAElIwAAMAcAAFVwYUmc4ug/mntmLsxg4T8AAAA/ewAAAAAAAAABJiMAADAHAABAJpA5tdnoPxaWzyXvheE/AAAAP3sAAAAAAAAAAScjAAAwBwAAKty+Kc7Q6D9VI4ShgJjhPwAAAD+LAAAAAAAAAAEoIwAAMAcAABWS7Rnnx+g/krA4HRKr4T8AAAA/mgAAAAAAAAABKSMAADAHAADq/Ur6GLboP9A97ZijveE/AAAAP6oAAAAAAAAAASojAAAwBwAA1LN56jGt6D/QPe2Yo73hPwAAAD+qAAAAAAAAAAErIwAAMAcAAMBpqNpKpOg/DsuhFDXQ4T8AAAA/qgAAAAAAAAABLCMAADAHAACqH9fKY5voPw7LoRQ10OE/AAAAP7oAAAAAAAAAAS0jAAAwBwAAldUFu3yS6D9MWFaQxuLhPwAAAD/ZAAAAAAAAAAEuIwAAMAcAAKof18pjm+g/TFhWkMbi4T8AAAA/+AAAAAAAAAABLyMAADAHAADUs3nqMa3oP4rlCgxY9eE/AAAAP/gAAAAAAAAAATAjAAAwBwAA6v1K+hi26D+K5QoMWPXhPwAAAD8IAQAAAAAAAAExIwAAMAcAAP9HHAoAv+g/yHK/h+kH4j8AAAA/CAEAAAAAAAABMiMAADAHAAAVku0Z58foP8hyv4fpB+I/AAAAPxcBAAAAAAAAATMjAAAwBwAAQCaQObXZ6D9EjSh/DC3iPwAAAD8nAQAAAAAAAAE0IwAAMAcAAFVwYUmc4ug/ghrd+p0/4j8AAAA/NwEAAAAAAAABNSMAADAHAABrujJZg+voP/40RvLAZOI/AAAAPzcBAAAAAAAAATYjAAAwBwAAVXBhSZzi6D96T6/p44niPwAAAD9GAQAAAAAAAAE3IwAAMAcAAEAmkDm12eg/udxjZXWc4j8AAAA/VgEAAAAAAAABOCMAADAHAAAq3L4pztDoP/ZpGOEGr+I/AAAAP2YBAAAAAAAAATkjAAAwBwAAFZLtGefH6D8098xcmMHiPwAAAD9mAQAAAAAAAAE6IwAAMAcAAP9HHAoAv+g/NPfMXJjB4j8AAAA/dQEAAAAAAAABOyMAADAHAADq/Ur6GLboPzT3zFyYweI/AAAAP3UBAAAAAAAAATwjAAAwBwAA1LN56jGt6D8098xcmMHiPwAAAD+FAQAAAAAAAAE9IwAAMAcAAKof18pjm+g/NPfMXJjB4j8AAAA/hQEAAAAAAAABPiMAADAHAACV1QW7fJLoPzT3zFyYweI/AAAAP4UBAAAAAAAAAT8jAAAwBwAAf4s0q5WJ6D/2aRjhBq/iPwAAAD+UAQAAAAAAAAFAIwAAMAcAAGpBY5uugOg/udxjZXWc4j8AAAA/pAEAAAAAAAABQSMAADAHAABU95GLx3foP3pPr+njieI/AAAAP7QBAAAAAAAAAUIjAAAwBwAAFgu917sy6T8098xcmMHiPwAAAD8AAAAAAAAAAAFDIwAAMAcAABYLvde7Muk/coSB2CnU4j8AAAA/AAAAAAAAAAABRCMAADAHAADsaLkzl/bpPyYsK0hj8eA/AAAAPwAAAAAAAAAAAUUjAAAwBwAA1h7oI7Dt6T8mLCtIY/HgPwAAAD8AAAAAAAAAAAFGIwAAMAcAAMHUFhTJ5Ok/ZLnfw/QD4T8AAAA/AAAAAAAAAAABRyMAADAHAACrikUE4tvpP6NGlD+GFuE/AAAAPxAAAAAAAAAAAUgjAAAwBwAAl0B09PrS6T/g00i7FynhPwAAAD8QAAAAAAAAAAFJIwAAMAcAAIH2ouQTyuk/HmH9Nqk74T8AAAA/EAAAAAAAAAABSiMAADAHAABsrNHULMHpP1zusbI6TuE/AAAAPyAAAAAAAAAAAUsjAAAwBwAAVmIAxUW46T/YCBuqXXPhPwAAAD8vAAAAAAAAAAFMIwAAMAcAAEEYL7Ver+k/VSOEoYCY4T8AAAA/LwAAAAAAAAABTSMAADAHAAArzl2ld6bpP9A97ZijveE/AAAAPy8AAAAAAAAAAU4jAAAwBwAAFoSMlZCd6T9MWFaQxuLhPwAAAD8/AAAAAAAAAAFPIwAAMAcAABaEjJWQnek/yHK/h+kH4j8AAAA/PwAAAAAAAAABUCMAADAHAAAWhIyVkJ3pP0SNKH8MLeI/AAAAP04AAAAAAAAAAVEjAAAwBwAAFoSMlZCd6T+CGt36nT/iPwAAAD9OAAAAAAAAAAFSIwAAMAcAACvOXaV3puk/wKeRdi9S4j8AAAA/XgAAAAAAAAABUyMAADAHAAArzl2ld6bpPzzC+m1Sd+I/AAAAP14AAAAAAAAAAVQjAAAwBwAAQRgvtV6v6T96T6/p44niPwAAAD9uAAAAAAAAAAFVIwAAMAcAAGys0dQswek/udxjZXWc4j8AAAA/fQAAAAAAAAABViMAADAHAACB9qLkE8rpP3pPr+njieI/AAAAP30AAAAAAAAAAVcjAAAwBwAAq4pFBOLb6T96T6/p44niPwAAAD+NAAAAAAAAAAFYIwAAMAcAANYe6COw7ek/PML6bVJ34j8AAAA/nQAAAAAAAAABWSMAADAHAADsaLkzl/bpP8CnkXYvUuI/AAAAP6wAAAAAAAAAAVojAAAwBwAA7Gi5M5f26T+CGt36nT/iPwAAAD+sAAAAAAAAAAFbIwAAMAcAAOxouTOX9uk/BwB0A3sa4j8AAAA/vAAAAAAAAAABXCMAADAHAADWHugjsO3pP8hyv4fpB+I/AAAAP8sAAAAAAAAAAV0jAAAwBwAAwdQWFMnk6T+K5QoMWPXhPwAAAD/bAAAAAAAAAAFeIwAAMAcAAKuKRQTi2+k/iuUKDFj14T8AAAA/6wAAAAAAAAABXyMAADAHAACXQHT0+tLpP8hyv4fpB+I/AAAAP+sAAAAAAAAAAWAjAAAwBwAAgfai5BPK6T8HAHQDexriPwAAAD/6AAAAAAAAAAFhIwAAMAcAAGys0dQswek/RI0ofwwt4j8AAAA/CgEAAAAAAAABYiMAADAHAABsrNHULMHpP8CnkXYvUuI/AAAAPxoBAAAAAAAAAWMjAAAwBwAAwk3m0Z1P6j8eYf02qTvhPwAAAD8AAAAAAAAAAAFkIwAAMAcAAKwDFcK2Ruo/XO6xsjpO4T8AAAA/AAAAAAAAAAABZSMAADAHAACsAxXCtkbqP5p7Zi7MYOE/AAAAPx8AAAAAAAAAAWYjAAAwBwAAl7lDss896j8Wls8l74XhPwAAAD8+AAAAAAAAAAFnIwAAMAcAAIFvcqLoNOo/VSOEoYCY4T8AAAA/PgAAAAAAAAABaCMAADAHAACBb3Ki6DTqP9A97ZijveE/AAAAP04AAAAAAAAAAWkjAAAwBwAAgW9youg06j8Oy6EUNdDhPwAAAD9dAAAAAAAAAAFqIwAAMAcAAJe5Q7LPPeo/TFhWkMbi4T8AAAA/bQAAAAAAAAABayMAADAHAACsAxXCtkbqP0xYVpDG4uE/AAAAP30AAAAAAAAAAWwjAAAwBwAAwk3m0Z1P6j+K5QoMWPXhPwAAAD+MAAAAAAAAAAFtIwAAMAcAAO3hiPFrYeo/iuUKDFj14T8AAAA/jAAAAAAAAAABbiMAADAHAAACLFoBU2rqP4rlCgxY9eE/AAAAP5wAAAAAAAAAAW8jAAAwBwAAF3YrETpz6j+K5QoMWPXhPwAAAD+cAAAAAAAAAAFwIwAAMAcAACzA/CAhfOo/iuUKDFj14T8AAAA/qwAAAAAAAAABcSMAADAHAABCCs4wCIXqP8hyv4fpB+I/AAAAP6sAAAAAAAAAAXIjAAAwBwAAV1SfQO+N6j/Icr+H6QfiPwAAAD+7AAAAAAAAAAFzIwAAMAcAAG2ecFDWluo/BwB0A3sa4j8AAAA/uwAAAAAAAAABdCMAADAHAACC6EFgvZ/qP0SNKH8MLeI/AAAAP8sAAAAAAAAAAXUjAAAwBwAAmDITcKSo6j+CGt36nT/iPwAAAD/aAAAAAAAAAAF2IwAAMAcAAJgyE3CkqOo//jRG8sBk4j8AAAA/6gAAAAAAAAABdyMAADAHAACYMhNwpKjqP3pPr+njieI/AAAAP+oAAAAAAAAAAXgjAAAwBwAAguhBYL2f6j+53GNldZziPwAAAD/6AAAAAAAAAAF5IwAAMAcAAFdUn0Dvjeo/9mkY4Qav4j8AAAA/CQEAAAAAAAABeiMAADAHAABCCs4wCIXqPzT3zFyYweI/AAAAPwkBAAAAAAAAAXsjAAAwBwAALMD8ICF86j9yhIHYKdTiPwAAAD8ZAQAAAAAAAAF8IwAAMAcAABd2KxE6c+o/coSB2CnU4j8AAAA/GQEAAAAAAAABfSMAADAHAAACLFoBU2rqP7ARNlS75uI/AAAAPxkBAAAAAAAAAX4jAAAwBwAA7eGI8Wth6j+wETZUu+biPwAAAD8oAQAAAAAAAAF/IwAAMAcAANeXt+GEWOo/sBE2VLvm4j8AAAA/KAEAAAAAAAABgCMAADAHAACsAxXCtkbqP7ARNlS75uI/AAAAPzgBAAAAAAAAAYEjAAAwBwAAl7lDss896j+wETZUu+biPwAAAD9IAQAAAAAAAAGCIwAAMAcAAIFvcqLoNOo/coSB2CnU4j8AAAA/SAEAAAAAAAABgyMAADAHAACBb3Ki6DTqPzT3zFyYweI/AAAAP1cBAAAAAAAAAYQjAAAwBwAAbCWhkgEs6j+53GNldZziPwAAAD9XAQAAAAAAAAGFIwAAMAcAAGwloZIBLOo/ek+v6eOJ4j8AAAA/ZwEAAAAAAAABhiMAADAHAABsJaGSASzqPzzC+m1Sd+I/AAAAP2cBAAAAAAAAAYcjAAAwBwAAbCWhkgEs6j/Ap5F2L1LiPwAAAD93AQAAAAAAAAGIIwAAMAcAAGwloZIBLOo/ghrd+p0/4j8AAAA/dwEAAAAAAAABiSMAADAHAACXuUOyzz3qP+DTSLsXKeE/AAAAPwAAAAAAAAAAAYojAAAwBwAAwk3m0Z1P6j/g00i7FynhPwAAAD8AAAAAAAAAAAGLIwAAMAcAAO3hiPFrYeo/HmH9Nqk74T8AAAA/EAAAAAAAAAABjCMAADAHAAACLFoBU2rqPx5h/TapO+E/AAAAPyAAAAAAAAAAAY0jAAAwBwAAF3YrETpz6j8eYf02qTvhPwAAAD8gAAAAAAAAAAGOIwAAMAcAAEIKzjAIheo/HmH9Nqk74T8AAAA/LwAAAAAAAAABjyMAADAHAABtnnBQ1pbqPx5h/TapO+E/AAAAPy8AAAAAAAAAAZAjAAAwBwAAguhBYL2f6j8eYf02qTvhPwAAAD8vAAAAAAAAAAGRIwAAMAcAAK185H+Lseo/HmH9Nqk74T8AAAA/PwAAAAAAAAABkiMAADAHAADCxrWPcrrqPx5h/TapO+E/AAAAPz8AAAAAAAAAAZMjAAAwBwAA7VpYr0DM6j/g00i7FynhPwAAAD9PAAAAAAAAAAGUIwAAMAcAAAKlKb8n1eo/4NNIuxcp4T8AAAA/TwAAAAAAAAABlSMAADAHAAAtOcze9ebqP+DTSLsXKeE/AAAAP14AAAAAAAAAAZYjAAAwBwAAQ4Od7tzv6j/g00i7FynhPwAAAD9uAAAAAAAAAAGXIwAAMAcAAEODne7c7+o/o0aUP4YW4T8AAAA/fQAAAAAAAAABmCMAADAHAABXzW7+w/jqP1zusbI6TuE/AAAAPwAAAAAAAAAAAZkjAAAwBwAAV81u/sP46j+ae2YuzGDhPwAAAD8AAAAAAAAAAAGaIwAAMAcAAFfNbv7D+Oo/FpbPJe+F4T8AAAA/IAAAAAAAAAABmyMAADAHAABXzW7+w/jqP1UjhKGAmOE/AAAAPy8AAAAAAAAAAZwjAAAwBwAAV81u/sP46j+SsDgdEqvhPwAAAD8vAAAAAAAAAAGdIwAAMAcAAFfNbv7D+Oo/0D3tmKO94T8AAAA/LwAAAAAAAAABniMAADAHAABXzW7+w/jqPw7LoRQ10OE/AAAAPz8AAAAAAAAAAZ8jAAAwBwAAV81u/sP46j9MWFaQxuLhPwAAAD8/AAAAAAAAAAGgIwAAMAcAAG0XQA6rAes/iuUKDFj14T8AAAA/TwAAAAAAAAABoSMAADAHAABtF0AOqwHrP0xYVpDG4uE/AAAAP30AAAAAAAAAAaIjAAAwBwAAV81u/sP46j/QPe2Yo73hPwAAAD+NAAAAAAAAAAGjIwAAMAcAAFfNbv7D+Oo/VSOEoYCY4T8AAAA/nQAAAAAAAAABpCMAADAHAABDg53u3O/qPxaWzyXvheE/AAAAP6wAAAAAAAAAAaUjAAAwBwAAQ4Od7tzv6j/YCBuqXXPhPwAAAD+8AAAAAAAAAAGmIwAAMAcAAG0XQA6rAes/mntmLsxg4T8AAAA/2wAAAAAAAAABpyMAADAHAACBYREekgrrP5p7Zi7MYOE/AAAAP+sAAAAAAAAAAagjAAAwBwAArPWzPWAc6z+ae2YuzGDhPwAAAD/rAAAAAAAAAAGpIwAAMAcAAMI/hU1HJes/XO6xsjpO4T8AAAA/+gAAAAAAAAABqiMAADAHAADXiVZdLi7rP1zusbI6TuE/AAAAP/oAAAAAAAAAAasjAAAwBwAAAh75fPw/6z9c7rGyOk7hPwAAAD/6AAAAAAAAAAGsIwAAMAcAABhoyozjSOs/XO6xsjpO4T8AAAA/CgEAAAAAAAABrSMAADAHAAAsspucylHrP1zusbI6TuE/AAAAPwoBAAAAAAAAAa4jAAAwBwAAQvxsrLFa6z9c7rGyOk7hPwAAAD8aAQAAAAAAAAGvIwAAMAcAAFdGPryYY+s/XO6xsjpO4T8AAAA/GgEAAAAAAAABsCMAADAHAACC2uDbZnXrP1zusbI6TuE/AAAAPykBAAAAAAAAAbEjAAAwBwAAmCSy601+6z9c7rGyOk7hPwAAAD9JAQAAAAAAAAGyIwAAMAcAAJgksutNfus/mntmLsxg4T8AAAA/WAEAAAAAAAABsyMAADAHAACC2uDbZnXrPxaWzyXvheE/AAAAP1gBAAAAAAAAAbQjAAAwBwAAgtrg22Z16z9VI4ShgJjhPwAAAD9oAQAAAAAAAAG1IwAAMAcAAG2QD8x/bOs/krA4HRKr4T8AAAA/aAEAAAAAAAABtiMAADAHAABtkA/Mf2zrP9A97ZijveE/AAAAP3cBAAAAAAAAAbcjAAAwBwAAV0Y+vJhj6z9MWFaQxuLhPwAAAD93AQAAAAAAAAG4IwAAMAcAAFdGPryYY+s/yHK/h+kH4j8AAAA/dwEAAAAAAAABuSMAADAHAABC/GyssVrrPwcAdAN7GuI/AAAAP4cBAAAAAAAAAbojAAAwBwAAQvxsrLFa6z+CGt36nT/iPwAAAD+HAQAAAAAAAAG7IwAAMAcAAEL8bKyxWus//jRG8sBk4j8AAAA/lwEAAAAAAAABvCMAADAHAAAsspucylHrP3pPr+njieI/AAAAP5cBAAAAAAAAAb0jAAAwBwAALLKbnMpR6z/2aRjhBq/iPwAAAD+mAQAAAAAAAAG+IwAAMAcAACyym5zKUes/coSB2CnU4j8AAAA/pgEAAAAAAAABvyMAADAHAAAsspucylHrP7ARNlS75uI/AAAAP6YBAAAAAAAAAcAjAAAwBwAALLKbnMpR6z8qLJ9L3gvjPwAAAD+2AQAAAAAAAAHBIwAAMAcAABhoyozjSOs/Z7lTx28e4z8AAAA/xgEAAAAAAAABwiMAADAHAAACHvl8/D/rP2e5U8dvHuM/AAAAP+UBAAAAAAAAAcMjAAAwBwAAwj+FTUcl6z/+NEbywGTiPwAAAD8AAAAAAAAAAAHEIwAAMAcAAO3TJ20VN+s//jRG8sBk4j8AAAA/AAAAAAAAAAABxSMAADAHAAACHvl8/D/rP/40RvLAZOI/AAAAPwAAAAAAAAAAAcYjAAAwBwAAGGjKjONI6z/+NEbywGTiPwAAAD8AAAAAAAAAAAHHIwAAMAcAAEL8bKyxWus//jRG8sBk4j8AAAA/DwAAAAAAAAAByCMAADAHAABXRj68mGPrP/40RvLAZOI/AAAAPw8AAAAAAAAAAckjAAAwBwAAbZAPzH9s6z/+NEbywGTiPwAAAD8fAAAAAAAAAAHKIwAAMAcAAILa4Ntmdes//jRG8sBk4j8AAAA/HwAAAAAAAAAByyMAADAHAACtboP7NIfrP/40RvLAZOI/AAAAPx8AAAAAAAAAAcwjAAAwBwAAw7hUCxyQ6z/Ap5F2L1LiPwAAAD8vAAAAAAAAAAHNIwAAMAcAANgCJhsDmes/RI0ofwwt4j8AAAA/PgAAAAAAAAABziMAADAHAABYvw16bc7rP9gIG6pdc+E/AAAAPwAAAAAAAAAAAc8jAAAwBwAAWL8Nem3O6z8Wls8l74XhPwAAAD8AAAAAAAAAAAHQIwAAMAcAAFi/DXptzus/krA4HRKr4T8AAAA/DwAAAAAAAAAB0SMAADAHAABDdTxqhsXrP9A97ZijveE/AAAAPx8AAAAAAAAAAdIjAAAwBwAAQ3U8aobF6z9MWFaQxuLhPwAAAD8fAAAAAAAAAAHTIwAAMAcAAEN1PGqGxes/yHK/h+kH4j8AAAA/HwAAAAAAAAAB1CMAADAHAABDdTxqhsXrPwcAdAN7GuI/AAAAPy8AAAAAAAAAAdUjAAAwBwAAQ3U8aobF6z+CGt36nT/iPwAAAD8vAAAAAAAAAAHWIwAAMAcAAC0ra1qfvOs//jRG8sBk4j8AAAA/PgAAAAAAAAAB1yMAADAHAAAtK2tan7zrP3pPr+njieI/AAAAPz4AAAAAAAAAAdgjAAAwBwAALStrWp+86z/2aRjhBq/iPwAAAD9OAAAAAAAAAAHZIwAAMAcAAC0ra1qfvOs/NPfMXJjB4j8AAAA/TgAAAAAAAAAB2iMAADAHAAAtK2tan7zrP7ARNlS75uI/AAAAP04AAAAAAAAAAdsjAAAwBwAAGOGZSriz6z/rnurPTPniPwAAAD9dAAAAAAAAAAHcIwAAMAcAABjhmUq4s+s/KiyfS94L4z8AAAA/XQAAAAAAAAAB3SMAADAHAAAY4ZlKuLPrP6ZGCEMBMeM/AAAAP20AAAAAAAAAAd4jAAAwBwAAGVppCI0e7D9MWFaQxuLhPwAAAD8AAAAAAAAAAAHfIwAAMAcAAAMQmPilFew/iuUKDFj14T8AAAA/AAAAAAAAAAAB4CMAADAHAADYe/XY1wPsPwcAdAN7GuI/AAAAPx8AAAAAAAAAAeEjAAAwBwAAwzEkyfD66z8HAHQDexriPwAAAD8fAAAAAAAAAAHiIwAAMAcAAK3nUrkJ8us/RI0ofwwt4j8AAAA/LwAAAAAAAAAB4yMAADAHAACYnYGpIunrP4Ia3fqdP+I/AAAAPy8AAAAAAAAAAeQjAAAwBwAAg1OwmTvg6z/Ap5F2L1LiPwAAAD8vAAAAAAAAAAHlIwAAMAcAAG4J34lU1+s/wKeRdi9S4j8AAAA/PgAAAAAAAAAB5iMAADAHAABDdTxqhsXrP/40RvLAZOI/AAAAP04AAAAAAAAAAecjAAAwBwAAbgnfiVTX6z88wvptUnfiPwAAAD9tAAAAAAAAAAHoIwAAMAcAAINTsJk74Os/PML6bVJ34j8AAAA/fQAAAAAAAAAB6SMAADAHAACYnYGpIunrPzzC+m1Sd+I/AAAAP30AAAAAAAAAAeojAAAwBwAAredSuQny6z88wvptUnfiPwAAAD+MAAAAAAAAAAHrIwAAMAcAAMMxJMnw+us/PML6bVJ34j8AAAA/jAAAAAAAAAAB7CMAADAHAADuxcbovgzsP3pPr+njieI/AAAAP5wAAAAAAAAAAe0jAAAwBwAAAxCY+KUV7D+53GNldZziPwAAAD+sAAAAAAAAAAHuIwAAMAcAAAMQmPilFew/NPfMXJjB4j8AAAA/rAAAAAAAAAAB7yMAADAHAAADEJj4pRXsP3KEgdgp1OI/AAAAP7sAAAAAAAAAAfAjAAAwBwAAAxCY+KUV7D+wETZUu+biPwAAAD+7AAAAAAAAAAHxIwAAMAcAAO7Fxui+DOw/657qz0z54j8AAAA/ywAAAAAAAAAB8iMAADAHAADuxcbovgzsPyosn0veC+M/AAAAP8sAAAAAAAAAAfMjAAAwBwAA2Hv12NcD7D+mRghDATHjPwAAAD/aAAAAAAAAAAH0IwAAMAcAAMMxJMnw+us/49O8vpJD4z8AAAA/6gAAAAAAAAAB9SMAADAHAADDMSTJ8PrrP6ZGCEMBMeM/AAAAPwkBAAAAAAAAAfYjAAAwBwAA7z6WppN37D8Oy6EUNdDhPwAAAD8AAAAAAAAAAAH3IwAAMAcAAAOJZ7Z6gOw/iuUKDFj14T8AAAA/DwAAAAAAAAAB+CMAADAHAAAZ0zjGYYnsPwcAdAN7GuI/AAAAPw8AAAAAAAAAAfkjAAAwBwAAGdM4xmGJ7D9EjSh/DC3iPwAAAD8fAAAAAAAAAAH6IwAAMAcAAC4dCtZIkuw/ghrd+p0/4j8AAAA/HwAAAAAAAAAB+yMAADAHAAAuHQrWSJLsP8CnkXYvUuI/AAAAPy4AAAAAAAAAAfwjAAAwBwAARGfb5S+b7D/+NEbywGTiPwAAAD8uAAAAAAAAAAH9IwAAMAcAAERn2+Uvm+w/ek+v6eOJ4j8AAAA/LgAAAAAAAAAB/iMAADAHAABZsaz1FqTsP7ncY2V1nOI/AAAAPz4AAAAAAAAAAf8jAAAwBwAAWbGs9Rak7D/2aRjhBq/iPwAAAD8+AAAAAAAAAAEAJAAAMAcAAFmxrPUWpOw/NPfMXJjB4j8AAAA/TgAAAAAAAAABASQAADAHAABv+30F/qzsP3KEgdgp1OI/AAAAP04AAAAAAAAAAQIkAAAwBwAAb/t9Bf6s7D/rnurPTPniPwAAAD9dAAAAAAAAAAEDJAAAMAcAAG/7fQX+rOw/KiyfS94L4z8AAAA/XQAAAAAAAAABBCQAADAHAABZsaz1FqTsP6ZGCEMBMeM/AAAAP20AAAAAAAAAAQUkAAAwBwAAWbGs9Rak7D/j07y+kkPjPwAAAD96AAAAAAAAAAEGJAAAMAcAAERn2+Uvm+w/IWFxOiRW4z8AAAA/iQAAAAAAAAABByQAADAHAAAZ0zjGYYnsP2DuJba1aOM/AAAAP4kAAAAAAAAAAQgkAAAwBwAAA4lntnqA7D9g7iW2tWjjPwAAAD+ZAAAAAAAAAAEJJAAAMAcAANn0xJasbuw/YO4ltrVo4z8AAAA/qAAAAAAAAAABCiQAADAHAACuYCJ33lzsP+PTvL6SQ+M/AAAAP7gAAAAAAAAAAQskAAAwBwAArmAid95c7D+mRghDATHjPwAAAD+4AAAAAAAAAAEMJAAAMAcAAJkWUWf3U+w/Z7lTx28e4z8AAAA/yAAAAAAAAAABDSQAADAHAACZFlFn91PsP+ue6s9M+eI/AAAAP8gAAAAAAAAAAQ4kAAAwBwAAg8x/VxBL7D+SsDgdEqvhPwAAAD8AAAAAAAAAAAEPJAAAMAcAAK5gInfeXOw/krA4HRKr4T8AAAA/AAAAAAAAAAABECQAADAHAADEqvOGxWXsP5KwOB0Sq+E/AAAAPwAAAAAAAAAAAREkAAAwBwAA7z6WppN37D+SsDgdEqvhPwAAAD8AAAAAAAAAAAESJAAAMAcAABnTOMZhiew/VSOEoYCY4T8AAAA/EAAAAAAAAAABEyQAADAHAAAuHQrWSJLsP5KwOB0Sq+E/AAAAPxAAAAAAAAAAARQkAAAwBwAAb/t9Bf6s7D+SsDgdEqvhPwAAAD8fAAAAAAAAAAEVJAAAMAcAAJqPICXMvuw/krA4HRKr4T8AAAA/HwAAAAAAAAABFiQAADAHAADEI8NEmtDsP5KwOB0Sq+E/AAAAPy8AAAAAAAAAARckAAAwBwAABAI3dE/r7D+SsDgdEqvhPwAAAD8vAAAAAAAAAAEYJAAAMAcAAC+W2ZMd/ew/krA4HRKr4T8AAAA/LwAAAAAAAAABGSQAADAHAABaKnyz6w7tP5KwOB0Sq+E/AAAAPz4AAAAAAAAAARokAAAwBwAAmgjw4qAp7T/QPe2Yo73hPwAAAD8+AAAAAAAAAAEbJAAAMAcAAMWckgJvO+0/0D3tmKO94T8AAAA/TgAAAAAAAAABHCQAADAHAADa5mMSVkTtP9A97ZijveE/AAAAP04AAAAAAAAAAR0kAAAwBwAABXsGMiRW7T8Oy6EUNdDhPwAAAD9eAAAAAAAAAAEeJAAAMAcAAD+7IQA3mec/WCP4pPuy4z8AAAA/AAAAAAAAAAABHyQAADAHAAB/mZUv7LPnP1gj+KT7suM/AAAAPwAAAAAAAAAAASAkAAAwBwAAqC04T7rF5z+VsKwgjcXjPwAAAD8AAAAAAAAAAAEhJAAAMAcAANPB2m6I1+c/lbCsII3F4z8AAAA/EAAAAAAAAAABIiQAADAHAAAUoE6ePfLnP5WwrCCNxeM/AAAAPxAAAAAAAAAAASMkAAAwBwAAPzTxvQsE6D+VsKwgjcXjPwAAAD8gAAAAAAAAAAEkJAAAMAcAAH4SZe3AHug/0z1hnB7Y4z8AAAA/IAAAAAAAAAABJSQAADAHAAC/8NgcdjnoP9M9YZwe2OM/AAAAPy8AAAAAAAAAASYkAAAwBwAAFBkeXBJd6D/TPWGcHtjjPwAAAD8vAAAAAAAAAAEnJAAAMAcAAGpBY5uugOg/0z1hnB7Y4z8AAAA/LwAAAAAAAAABKCQAADAHAADUs3nqMa3oP9M9YZwe2OM/AAAAPz8AAAAAAAAAASkkAAAwBwAAKty+Kc7Q6D/TPWGcHtjjPwAAAD8/AAAAAAAAAAEqJAAAMAcAAJVO1XhR/eg/0z1hnB7Y4z8AAAA/TgAAAAAAAAABKyQAADAHAAAAwevH1CnpP9M9YZwe2OM/AAAAP04AAAAAAAAAASwkAAAwBwAAazMCF1hW6T/TPWGcHtjjPwAAAD9OAAAAAAAAAAEtJAAAMAcAANalGGbbguk/0z1hnB7Y4z8AAAA/XgAAAAAAAAABLiQAADAHAABWYgDFRbjpP9M9YZwe2OM/AAAAP14AAAAAAAAAAS8kAAAwBwAA1h7oI7Dt6T/TPWGcHtjjPwAAAD9uAAAAAAAAAAEwJAAAMAcAAEKR/nIzGuo/0z1hnB7Y4z8AAAA/bgAAAAAAAAABMSQAADAHAADCTebRnU/qPxLLFRiw6uM/AAAAP30AAAAAAAAAATIkAAAwBwAAQgrOMAiF6j8SyxUYsOrjPwAAAD99AAAAAAAAAAEzJAAAMAcAAMLGtY9yuuo/EssVGLDq4z8AAAA/fQAAAAAAAAABNCQAADAHAAAtOcze9ebqPxLLFRiw6uM/AAAAP40AAAAAAAAAATUkAAAwBwAArPWzPWAc6z8SyxUYsOrjPwAAAD+NAAAAAAAAAAE2JAAAMAcAABhoyozjSOs/T1jKk0H94z8AAAA/nQAAAAAAAAABNyQAADAHAACYJLLrTX7rP09YypNB/eM/AAAAP50AAAAAAAAAATgkAAAwBwAAApfIOtGq6z9PWMqTQf3jPwAAAD+sAAAAAAAAAAE5JAAAMAcAAFi/DXptzus/juV+D9MP5D8AAAA/rAAAAAAAAAABOiQAADAHAADDMSTJ8PrrP47lfg/TD+Q/AAAAP6wAAAAAAAAAATskAAAwBwAAGVppCI0e7D+O5X4P0w/kPwAAAD+8AAAAAAAAAAE8JAAAMAcAAFg43TdCOew/y3Izi2Qi5D8AAAA/vAAAAAAAAAABPSQAADAHAACuYCJ33lzsP8tyM4tkIuQ/AAAAP8sAAAAAAAAAAT4kAAAwBwAA7z6WppN37D/LcjOLZCLkPwAAAD/LAAAAAAAAAAE/JAAAMAcAABnTOMZhiew/y3Izi2Qi5D8AAAA/2wAAAAAAAAABQCQAADAHAABEZ9vlL5vsP8tyM4tkIuQ/AAAAP9sAAAAAAAAAAUEkAAAwBwAAb/t9Bf6s7D+O5X4P0w/kPwAAAD/bAAAAAAAAAAFCJAAAMAcAAJVO1XhR/eg/sxGqVzYB5T8AAAA/AAAAAAAAAAABQyQAADAHAACqmKaIOAbpP/KeXtPHE+U/AAAAPwAAAAAAAAAAAUQkAAAwBwAAqpimiDgG6T9uucfK6jjlPwAAAD8QAAAAAAAAAAFFJAAAMAcAAKqYpog4Buk/q0Z8RnxL5T8AAAA/EAAAAAAAAAABRiQAADAHAACqmKaIOAbpPyhh5T2fcOU/AAAAPyAAAAAAAAAAAUckAAAwBwAAqpimiDgG6T+ke041wpXlPwAAAD8gAAAAAAAAAAFIJAAAMAcAAKqYpog4Buk/4QgDsVOo5T8AAAA/LwAAAAAAAAABSSQAADAHAACqmKaIOAbpP10jbKh2zeU/AAAAPy8AAAAAAAAAAUokAAAwBwAAqpimiDgG6T/aPdWfmfLlPwAAAD8/AAAAAAAAAAFLJAAAMAcAAKqYpog4Buk/k+XyEk4q5j8AAAA/PwAAAAAAAAABTCQAADAHAACVTtV4Uf3oPw8AXApxT+Y/AAAAPz8AAAAAAAAAAU0kAAAwBwAAlU7VeFH96D+LGsUBlHTmPwAAAD9OAAAAAAAAAAFOJAAAMAcAAJVO1XhR/eg/RcLidEis5j8AAAA/TgAAAAAAAAABTyQAADAHAACVTtV4Uf3oP8HcS2xr0eY/AAAAP14AAAAAAAAAAVAkAAAwBwAAfwQEaWr06D8997RjjvbmPwAAAD9eAAAAAAAAAAFRJAAAMAcAAH8EBGlq9Og/e4Rp3x8J5z8AAAA/bgAAAAAAAAABUiQAADAHAAB/BARpavToP/ee0tZCLuc/AAAAP24AAAAAAAAAAVMkAAAwBwAAfwQEaWr06D82LIdS1EDnPwAAAD9uAAAAAAAAAAFUJAAAMAcAAH8EBGlq9Og/c7k7zmVT5z8AAAA/fQAAAAAAAAABVSQAADAHAAB/BARpavToP7JG8En3Zec/AAAAP40AAAAAAAAAAVYkAAAwBwAAfwQEaWr06D9zuTvOZVPnPwAAAD+dAAAAAAAAAAFXJAAAMAcAAIB90yY/X+k/Ze6ZuTCD5T8AAAA/AAAAAAAAAAABWCQAADAHAACWx6Q2JmjpPyhh5T2fcOU/AAAAPwAAAAAAAAAAAVkkAAAwBwAAwVtHVvR56T/p0zDCDV7lPwAAAD8PAAAAAAAAAAFaJAAAMAcAANalGGbbguk/6dMwwg1e5T8AAAA/DwAAAAAAAAABWyQAADAHAADr7+l1wovpP6tGfEZ8S+U/AAAAPw8AAAAAAAAAAVwkAAAwBwAAADq7hamU6T+rRnxGfEvlPwAAAD8fAAAAAAAAAAFdJAAAMAcAABaEjJWQnek/q0Z8RnxL5T8AAAA/HwAAAAAAAAABXiQAADAHAAArzl2ld6bpP6tGfEZ8S+U/AAAAPy4AAAAAAAAAAV8kAAAwBwAAQRgvtV6v6T+rRnxGfEvlPwAAAD8uAAAAAAAAAAFgJAAAMAcAAGys0dQswek/q0Z8RnxL5T8AAAA/LgAAAAAAAAABYSQAADAHAACB9qLkE8rpP6tGfEZ8S+U/AAAAPz4AAAAAAAAAAWIkAAAwBwAAq4pFBOLb6T/p0zDCDV7lPwAAAD9OAAAAAAAAAAFjJAAAMAcAAMHUFhTJ5Ok/KGHlPZ9w5T8AAAA/XQAAAAAAAAABZCQAADAHAADB1BYUyeTpP6R7TjXCleU/AAAAP10AAAAAAAAAAWUkAAAwBwAAwdQWFMnk6T8glrcs5brlPwAAAD9tAAAAAAAAAAFmJAAAMAcAAJdAdPT60uk/XSNsqHbN5T8AAAA/fQAAAAAAAAABZyQAADAHAACB9qLkE8rpP5uwICQI4OU/AAAAP4wAAAAAAAAAAWgkAAAwBwAAbKzR1CzB6T/aPdWfmfLlPwAAAD+MAAAAAAAAAAFpJAAAMAcAAEEYL7Ver+k/F8uJGysF5j8AAAA/nAAAAAAAAAABaiQAADAHAAAWhIyVkJ3pP1ZYPpe8F+Y/AAAAP6sAAAAAAAAAAWskAAAwBwAAADq7hamU6T9WWD6XvBfmPwAAAD+7AAAAAAAAAAFsJAAAMAcAABaEjJWQnek/k+XyEk4q5j8AAAA/+AAAAAAAAAABbSQAADAHAAArzl2ld6bpP9Jyp47fPOY/AAAAP/gAAAAAAAAAAW4kAAAwBwAAQRgvtV6v6T/ScqeO3zzmPwAAAD8HAQAAAAAAAAFvJAAAMAcAAFZiAMVFuOk/DwBcCnFP5j8AAAA/BwEAAAAAAAABcCQAADAHAABsrNHULMHpPw8AXApxT+Y/AAAAPxcBAAAAAAAAAXEkAAAwBwAAgfai5BPK6T9NjRCGAmLmPwAAAD8XAQAAAAAAAAFyJAAAMAcAAKuKRQTi2+k/ixrFAZR05j8AAAA/FwEAAAAAAAABcyQAADAHAADB1BYUyeTpP8mneX0lh+Y/AAAAPyYBAAAAAAAAAXQkAAAwBwAA1h7oI7Dt6T8INS75tpnmPwAAAD8mAQAAAAAAAAF1JAAAMAcAAOxouTOX9uk/RcLidEis5j8AAAA/NgEAAAAAAAABdiQAADAHAAABs4pDfv/pP4RPl/DZvuY/AAAAPzYBAAAAAAAAAXckAAAwBwAAF/1bU2UI6j/B3Etsa9HmPwAAAD82AQAAAAAAAAF4JAAAMAcAACxHLWNMEeo/Pfe0Y4725j8AAAA/RgEAAAAAAAABeSQAADAHAAAsRy1jTBHqP3uEad8fCec/AAAAP0YBAAAAAAAAAXokAAAwBwAAQpH+cjMa6j+6ER5bsRvnPwAAAD9VAQAAAAAAAAF7JAAAMAcAAEKR/nIzGuo/957S1kIu5z8AAAA/VQEAAAAAAAABfCQAADAHAABW28+CGiPqP3O5O85lU+c/AAAAP2UBAAAAAAAAAX0kAAAwBwAAVtvPghoj6j+yRvBJ92XnPwAAAD9lAQAAAAAAAAF+JAAAMAcAAEKR/nIzGuo/79OkxYh45z8AAAA/dQEAAAAAAAABfyQAADAHAAAsRy1jTBHqPy1hWUEai+c/AAAAP4QBAAAAAAAAAYAkAAAwBwAAF/1bU2UI6j9s7g29q53nPwAAAD+UAQAAAAAAAAGBJAAAMAcAAOxouTOX9uk/qXvCOD2w5z8AAAA/lAEAAAAAAAABgiQAADAHAADB1BYUyeTpP6l7wjg9sOc/AAAAP6MBAAAAAAAAAYMkAAAwBwAAq4pFBOLb6T+pe8I4PbDnPwAAAD+jAQAAAAAAAAGEJAAAMAcAAJdAdPT60uk/qXvCOD2w5z8AAAA/swEAAAAAAAABhSQAADAHAACB9qLkE8rpP6l7wjg9sOc/AAAAP7MBAAAAAAAAAYYkAAAwBwAAbKzR1CzB6T+pe8I4PbDnPwAAAD+zAQAAAAAAAAGHJAAAMAcAAFZiAMVFuOk/bO4Nvaud5z8AAAA/wwEAAAAAAAABiCQAADAHAABBGC+1Xq/pP+/TpMWIeOc/AAAAP9IBAAAAAAAAAYkkAAAwBwAAQRgvtV6v6T9zuTvOZVPnPwAAAD/iAQAAAAAAAAGKJAAAMAcAAGys0dQswek/957S1kIu5z8AAAA/8gEAAAAAAAABiyQAADAHAABCCs4wCIXqP2Xumbkwg+U/AAAAPwAAAAAAAAAAAYwkAAAwBwAAV1SfQO+N6j+ke041wpXlPwAAAD8AAAAAAAAAAAGNJAAAMAcAAG2ecFDWluo/IJa3LOW65T8AAAA/DwAAAAAAAAABjiQAADAHAABtnnBQ1pbqP5uwICQI4OU/AAAAPx8AAAAAAAAAAY8kAAAwBwAAbZ5wUNaW6j/aPdWfmfLlPwAAAD8fAAAAAAAAAAGQJAAAMAcAAG2ecFDWluo/Vlg+l7wX5j8AAAA/LwAAAAAAAAABkSQAADAHAACC6EFgvZ/qP9Jyp47fPOY/AAAAPy8AAAAAAAAAAZIkAAAwBwAAguhBYL2f6j9NjRCGAmLmPwAAAD8vAAAAAAAAAAGTJAAAMAcAAILoQWC9n+o/yad5fSWH5j8AAAA/NAAAAAAAAAABlCQAADAHAACYMhNwpKjqP0XC4nRIrOY/AAAAPzQAAAAAAAAAAZUkAAAwBwAAmDITcKSo6j/B3Etsa9HmPwAAAD9EAAAAAAAAAAGWJAAAMAcAAJgyE3CkqOo/Pfe0Y4725j8AAAA/RAAAAAAAAAABlyQAADAHAACtfOR/i7HqP7oRHluxG+c/AAAAP0QAAAAAAAAAAZgkAAAwBwAArXzkf4ux6j82LIdS1EDnPwAAAD9TAAAAAAAAAAGZJAAAMAcAAK185H+Lseo/skbwSfdl5z8AAAA/UwAAAAAAAAABmiQAADAHAACtfOR/i7HqP+/TpMWIeOc/AAAAP2MAAAAAAAAAAZskAAAwBwAArXzkf4ux6j8tYVlBGovnPwAAAD9jAAAAAAAAAAGcJAAAMAcAAK185H+Lseo/bO4Nvaud5z8AAAA/cwAAAAAAAAABnSQAADAHAADCxrWPcrrqP+gId7TOwuc/AAAAP4IAAAAAAAAAAZ4kAAAwBwAA1xCHn1nD6j9s7g29q53nPwAAAD+iAAAAAAAAAAGfJAAAMAcAANeJVl0uLus/2j3Vn5ny5T8AAAA/AAAAAAAAAAABoCQAADAHAADCP4VNRyXrP9o91Z+Z8uU/AAAAPwAAAAAAAAAAAaEkAAAwBwAArPWzPWAc6z9WWD6XvBfmPwAAAD8fAAAAAAAAAAGiJAAAMAcAAIFhER6SCus/k+XyEk4q5j8AAAA/LgAAAAAAAAABoyQAADAHAABtF0AOqwHrPw8AXApxT+Y/AAAAPy4AAAAAAAAAAaQkAAAwBwAAQ4Od7tzv6j9NjRCGAmLmPwAAAD8uAAAAAAAAAAGlJAAAMAcAAC05zN715uo/ixrFAZR05j8AAAA/PgAAAAAAAAABpiQAADAHAAACpSm/J9XqP8mneX0lh+Y/AAAAPz4AAAAAAAAAAackAAAwBwAA7VpYr0DM6j8INS75tpnmPwAAAD9OAAAAAAAAAAGoJAAAMAcAAMLGtY9yuuo/CDUu+baZ5j8AAAA/TgAAAAAAAAABqSQAADAHAACtfOR/i7HqP4RPl/DZvuY/AAAAP10AAAAAAAAAAaokAAAwBwAAguhBYL2f6j+ET5fw2b7mPwAAAD9tAAAAAAAAAAGrJAAAMAcAAK185H+Lseo/hE+X8Nm+5j8AAAA/nAAAAAAAAAABrCQAADAHAADCxrWPcrrqP4RPl/DZvuY/AAAAP5wAAAAAAAAAAa0kAAAwBwAA1xCHn1nD6j+ET5fw2b7mPwAAAD+rAAAAAAAAAAGuJAAAMAcAAO1aWK9AzOo/hE+X8Nm+5j8AAAA/qwAAAAAAAAABryQAADAHAAACpSm/J9XqP4RPl/DZvuY/AAAAP7sAAAAAAAAAAbAkAAAwBwAALTnM3vXm6j+ET5fw2b7mPwAAAD+7AAAAAAAAAAGxJAAAMAcAAEODne7c7+o/wdxLbGvR5j8AAAA/ywAAAAAAAAABsiQAADAHAABXzW7+w/jqP8HcS2xr0eY/AAAAP8sAAAAAAAAAAbMkAAAwBwAAgWERHpIK6z8997RjjvbmPwAAAD/aAAAAAAAAAAG0JAAAMAcAAJer4i15E+s/e4Rp3x8J5z8AAAA/2gAAAAAAAAABtSQAADAHAACXq+IteRPrP7oRHluxG+c/AAAAP+oAAAAAAAAAAbYkAAAwBwAArPWzPWAc6z/3ntLWQi7nPwAAAD/qAAAAAAAAAAG3JAAAMAcAAKz1sz1gHOs/c7k7zmVT5z8AAAA/6gAAAAAAAAABuCQAADAHAACs9bM9YBzrP7JG8En3Zec/AAAAP/oAAAAAAAAAAbkkAAAwBwAArPWzPWAc6z/v06TFiHjnPwAAAD/6AAAAAAAAAAG6JAAAMAcAAKz1sz1gHOs/LWFZQRqL5z8AAAA/CQEAAAAAAAABuyQAADAHAACXq+IteRPrP6l7wjg9sOc/AAAAPxkBAAAAAAAAAbwkAAAwBwAArPWzPWAc6z+pe8I4PbDnPwAAAD82AQAAAAAAAAG9JAAAMAcAAAKXyDrRqus/k+XyEk4q5j8AAAA/AAAAAAAAAAABviQAADAHAAAtK2tan7zrPw8AXApxT+Y/AAAAPxAAAAAAAAAAAb8kAAAwBwAAQ3U8aobF6z+LGsUBlHTmPwAAAD8gAAAAAAAAAAHAJAAAMAcAAFi/DXptzus/yad5fSWH5j8AAAA/IAAAAAAAAAABwSQAADAHAABuCd+JVNfrP0XC4nRIrOY/AAAAPyAAAAAAAAAAAcIkAAAwBwAAg1OwmTvg6z+ET5fw2b7mPwAAAD8vAAAAAAAAAAHDJAAAMAcAAJidgaki6es/AGoA6Pzj5j8AAAA/LwAAAAAAAAABxCQAADAHAACt51K5CfLrPz33tGOO9uY/AAAAPz8AAAAAAAAAAcUkAAAwBwAAwzEkyfD66z+6ER5bsRvnPwAAAD8/AAAAAAAAAAHGJAAAMAcAAMMxJMnw+us/NiyHUtRA5z8AAAA/TwAAAAAAAAABxyQAADAHAADDMSTJ8PrrP3O5O85lU+c/AAAAP08AAAAAAAAAAcgkAAAwBwAAwzEkyfD66z/v06TFiHjnPwAAAD9PAAAAAAAAAAHJJAAAMAcAAMMxJMnw+us/bO4Nvaud5z8AAAA/XgAAAAAAAAAByiQAADAHAADDMSTJ8PrrP6l7wjg9sOc/AAAAP14AAAAAAAAAAcskAAAwBwAAwzEkyfD66z/oCHe0zsLnPwAAAD9uAAAAAAAAAAHMJAAAMAcAAK3nUrkJ8us/JZYrMGDV5z8AAAA/bgAAAAAAAAABzSQAADAHAACDU7CZO+DrP2Qj4Kvx5+c/AAAAP30AAAAAAAAAAc4kAAAwBwAAbgnfiVTX6z+hsJQng/rnPwAAAD99AAAAAAAAAAHPJAAAMAcAAFi/DXptzus/obCUJ4P65z8AAAA/jQAAAAAAAAAB0CQAADAHAABDdTxqhsXrP6GwlCeD+uc/AAAAP40AAAAAAAAAAdEkAAAwBwAALStrWp+86z+hsJQng/rnPwAAAD+dAAAAAAAAAAHSJAAAMAcAABjhmUq4s+s/obCUJ4P65z8AAAA/nQAAAAAAAAAB0yQAADAHAAACl8g60arrP2Qj4Kvx5+c/AAAAP50AAAAAAAAAAdQkAAAwBwAA2AImGwOZ6z9kI+Cr8efnPwAAAD+sAAAAAAAAAAHVJAAAMAcAAMO4VAsckOs/JZYrMGDV5z8AAAA/vAAAAAAAAAAB1iQAADAHAACtboP7NIfrP6l7wjg9sOc/AAAAP8wAAAAAAAAAAdckAAAwBwAAQvxsrLFa6z+T5fISTirmPwAAAD8AAAAAAAAAAAHYJAAAMAcAAFdGPryYY+s/k+XyEk4q5j8AAAA/EAAAAAAAAAAB2SQAADAHAABtkA/Mf2zrP5Pl8hJOKuY/AAAAPxAAAAAAAAAAAdokAAAwBwAAmCSy601+6z+T5fISTirmPwAAAD8gAAAAAAAAAAHbJAAAMAcAAMO4VAsckOs/k+XyEk4q5j8AAAA/LwAAAAAAAAAB3CQAADAHAADYAiYbA5nrP5Pl8hJOKuY/AAAAPy8AAAAAAAAAAd0kAAAwBwAAApfIOtGq6z+T5fISTirmPwAAAD8vAAAAAAAAAAHeJAAAMAcAAEN1PGqGxes/k+XyEk4q5j8AAAA/PwAAAAAAAAAB3yQAADAHAABuCd+JVNfrP5Pl8hJOKuY/AAAAPz8AAAAAAAAAAeAkAAAwBwAAmJ2BqSLp6z+T5fISTirmPwAAAD9OAAAAAAAAAAHhJAAAMAcAANh79djXA+w/Vlg+l7wX5j8AAAA/TgAAAAAAAAAB4iQAADAHAAADEJj4pRXsP1ZYPpe8F+Y/AAAAP14AAAAAAAAAAeMkAAAwBwAALqQ6GHQn7D9WWD6XvBfmPwAAAD9eAAAAAAAAAAHkJAAAMAcAAFg43TdCOew/Vlg+l7wX5j8AAAA/bgAAAAAAAAAB5SQAADAHAACDzH9XEEvsP1ZYPpe8F+Y/AAAAP24AAAAAAAAAAeYkAAAwBwAArmAid95c7D9WWD6XvBfmPwAAAD9uAAAAAAAAAAHnJAAAMAcAAMSq84bFZew/Vlg+l7wX5j8AAAA/fQAAAAAAAAAB6CQAADAHAADZ9MSWrG7sP1ZYPpe8F+Y/AAAAP30AAAAAAAAAAekkAAAwBwAAA4lntnqA7D8Xy4kbKwXmPwAAAD+NAAAAAAAAAAHqJAAAMAcAAH4SZe3AHug/LywTT1km5T8AAAA/AAAAAAAAAAAB6yQAADAHAAB+EmXtwB7oP2Xumbkwg+U/AAAAPwAAAAAAAAAAAewkAAAwBwAAfhJl7cAe6D/hCAOxU6jlPwAAAD8AAAAAAAAAAAHtJAAAMAcAAH4SZe3AHug/m7AgJAjg5T8AAAA/EAAAAAAAAAAB7iQAADAHAAB+EmXtwB7oPxfLiRsrBeY/AAAAPxAAAAAAAAAAAe8kAAAwBwAAfhJl7cAe6D/ScqeO3zzmPwAAAD8gAAAAAAAAAAHwJAAAMAcAAH4SZe3AHug/ixrFAZR05j8AAAA/IAAAAAAAAAAB8SQAADAHAABpyJPd2RXoP0XC4nRIrOY/AAAAPy8AAAAAAAAAAfIkAAAwBwAAaciT3dkV6D8AagDo/OPmPwAAAD8vAAAAAAAAAAHzJAAAMAcAAGnIk93ZFeg/uhEeW7Eb5z8AAAA/LwAAAAAAAAAB9CQAADAHAABpyJPd2RXoPzYsh1LUQOc/AAAAPz8AAAAAAAAAAfUkAAAwBwAAaciT3dkV6D+yRvBJ92XnPwAAAD8/AAAAAAAAAAH2JAAAMAcAAGnIk93ZFeg/bO4Nvaud5z8AAAA/TgAAAAAAAAAB9yQAADAHAABpyJPd2RXoP6l7wjg9sOc/AAAAP04AAAAAAAAAAfgkAAAwBwAAaciT3dkV6D8lliswYNXnPwAAAD9OAAAAAAAAAAH5JAAAMAcAAGnIk93ZFeg/obCUJ4P65z8AAAA/XgAAAAAAAAAB+iQAADAHAABpyJPd2RXoPyWWKzBg1ec/AAAAP30AAAAAAAAAAfskAAAwBwAAaciT3dkV6D/oCHe0zsLnPwAAAD+NAAAAAAAAAAH8JAAAMAcAAH4SZe3AHug/bO4Nvaud5z8AAAA/jQAAAAAAAAAB/SQAADAHAAB+EmXtwB7oP+/TpMWIeOc/AAAAP50AAAAAAAAAAf4kAAAwBwAAfhJl7cAe6D9zuTvOZVPnPwAAAD+dAAAAAAAAAAH/JAAAMAcAAH4SZe3AHug/uhEeW7Eb5z8AAAA/rAAAAAAAAAABACUAADAHAAB+EmXtwB7oPwBqAOj84+Y/AAAAP6wAAAAAAAAAAQElAAAwBwAAfhJl7cAe6D+ET5fw2b7mPwAAAD+sAAAAAAAAAAECJQAAMAcAAH4SZe3AHug/yad5fSWH5j8AAAA/vAAAAAAAAAABAyUAADAHAAB+EmXtwB7oPw8AXApxT+Y/AAAAP7wAAAAAAAAAAQQlAAAwBwAAfhJl7cAe6D+T5fISTirmPwAAAD/LAAAAAAAAAAEFJQAAMAcAAH4SZe3AHug/2j3Vn5ny5T8AAAA/ywAAAAAAAAABBiUAADAHAAB+EmXtwB7oP10jbKh2zeU/AAAAP8sAAAAAAAAAAQclAAAwBwAAaciT3dkV6D+ke041wpXlPwAAAD/bAAAAAAAAAAEIJQAAMAcAAGnIk93ZFeg/KGHlPZ9w5T8AAAA/2wAAAAAAAAABCSUAADAHAABpyJPd2RXoP6tGfEZ8S+U/AAAAP+sAAAAAAAAAAQolAAAwBwAAaciT3dkV6D8vLBNPWSblPwAAAD/rAAAAAAAAAAELJQAAMAcAAFR+ws3yDOg/sxGqVzYB5T8AAAA/+gAAAAAAAAABDCUAADAHAABUfsLN8gzoP3aE9duk7uQ/AAAAP/oAAAAAAAAAAQ0lAAAwBwAAVH7CzfIM6D8390BgE9zkPwAAAD/6AAAAAAAAAAEOJQAAMAcAAD808b0LBOg/+WmM5IHJ5D8AAAA/CgEAAAAAAAABDyUAADAHAAA/NPG9CwToP7zc12jwtuQ/AAAAPwoBAAAAAAAAARAlAAAwBwAAPzTxvQsE6D9Awm5xzZHkPwAAAD8aAQAAAAAAAAERJQAAMAcAAFR+ws3yDOg/ATW69Tt/5D8AAAA/KQEAAAAAAAABEiUAADAHAABpyJPd2RXoP8SnBXqqbOQ/AAAAPzkBAAAAAAAAARMlAAAwBwAAlFw2/acn6D/EpwV6qmzkPwAAAD9IAQAAAAAAAAEUJQAAMAcAAKmmBw2PMOg/xKcFeqps5D8AAAA/SAEAAAAAAAABFSUAADAHAADUOqosXULoP4UaUf4YWuQ/AAAAP1gBAAAAAAAAARYlAAAwBwAA6oR7PERL6D+FGlH+GFrkPwAAAD9YAQAAAAAAAAEXJQAAMAcAAClj72v5Zeg/hRpR/hha5D8AAAA/aAEAAAAAAAABGCUAADAHAABU95GLx3foP4UaUf4YWuQ/AAAAP2gBAAAAAAAAARklAAAwBwAAldUFu3yS6D+FGlH+GFrkPwAAAD9oAQAAAAAAAAEaJQAAMAcAAMBpqNpKpOg/hRpR/hha5D8AAAA/dwEAAAAAAAABGyUAADAHAAAVku0Z58foP8SnBXqqbOQ/AAAAP3cBAAAAAAAAARwlAAAwBwAAVXBhSZzi6D/EpwV6qmzkPwAAAD+HAQAAAAAAAAEdJQAAMAcAAJVO1XhR/eg/xKcFeqps5D8AAAA/hwEAAAAAAAABHiUAADAHAADrdhq47SDpP8SnBXqqbOQ/AAAAP4cBAAAAAAAAAR8lAAAwBwAAQJ9f94lE6T/EpwV6qmzkPwAAAD+XAQAAAAAAAAEgJQAAMAcAAKsRdkYNcek/xKcFeqps5D8AAAA/lwEAAAAAAAABISUAADAHAAAAOruFqZTpPwE1uvU7f+Q/AAAAP6YBAAAAAAAAASIlAAAwBwAAbKzR1CzB6T8BNbr1O3/kPwAAAD+mAQAAAAAAAAEjJQAAMAcAAMHUFhTJ5Ok/ATW69Tt/5D8AAAA/tgEAAAAAAAABJCUAADAHAAAsRy1jTBHqP0DCbnHNkeQ/AAAAP7YBAAAAAAAAASUlAAAwBwAArAMVwrZG6j9Awm5xzZHkPwAAAD+2AQAAAAAAAAEmJQAAMAcAABd2KxE6c+o/fU8j7V6k5D8AAAA/xQEAAAAAAAABJyUAADAHAACC6EFgvZ/qP31PI+1epOQ/AAAAP8UBAAAAAAAAASglAAAwBwAA7VpYr0DM6j99TyPtXqTkPwAAAD/VAQAAAAAAAAEpJQAAMAcAAG0XQA6rAes/vNzXaPC25D8AAAA/1QEAAAAAAAABKiUAADAHAADXiVZdLi7rP7zc12jwtuQ/AAAAP9UBAAAAAAAAASslAAAwBwAAQvxsrLFa6z/5aYzkgcnkPwAAAD/lAQAAAAAAAAEsJQAAMAcAAK1ug/s0h+s/+WmM5IHJ5D8AAAA/5QEAAAAAAAABLSUAADAHAAAY4ZlKuLPrPzf3QGAT3OQ/AAAAP/QBAAAAAAAAAS4lAAAwBwAAbgnfiVTX6z8390BgE9zkPwAAAD/0AQAAAAAAAAEvJQAAMAcAAMMxJMnw+us/N/dAYBPc5D8AAAA/BAIAAAAAAAABMCUAADAHAAAZWmkIjR7sPzf3QGAT3OQ/AAAAPwQCAAAAAAAAATElAAAwBwAAboKuRylC7D8390BgE9zkPwAAAD8EAgAAAAAAAAEyJQAAMAcAAMSq84bFZew/N/dAYBPc5D8AAAA/FAIAAAAAAAABMyUAADAHAADvPpamk3fsPzf3QGAT3OQ/AAAAPxQCAAAAAAAAATQlAAAwBwAALh0K1kiS7D/5aYzkgcnkPwAAAD8jAgAAAAAAAAE1JQAAMAcAAFmxrPUWpOw/+WmM5IHJ5D8AAAA/IwIAAAAAAAABNiUAADAHAACajyAlzL7sP/lpjOSByeQ/AAAAPzMCAAAAAAAAATclAAAwBwAArtnxNLPH7D/5aYzkgcnkPwAAAD8zAgAAAAAAAAE4JQAAMAcAAMQjw0Sa0Ow/+WmM5IHJ5D8AAAA/MwIAAAAAAAABOSUAADAHAADZbZRUgdnsP/lpjOSByeQ/AAAAP0ICAAAAAAAAATolAAAwBwAA77dlZGji7D/5aYzkgcnkPwAAAD9CAgAAAAAAAAE7JQAAMAcAABpMCIQ29Ow/+WmM5IHJ5D8AAAA/UgIAAAAAAAABPCUAADAHAAAvltmTHf3sPzf3QGAT3OQ/AAAAP2ICAAAAAAAAAT0lAAAwBwAAWip8s+sO7T+zEapXNgHlPwAAAD9xAgAAAAAAAAE+JQAAMAcAAFoqfLPrDu0/LywTT1km5T8AAAA/cQIAAAAAAAABPyUAADAHAABvdE3D0hftP6tGfEZ8S+U/AAAAP4ECAAAAAAAAAUAlAAAwBwAAhL4e07kg7T8oYeU9n3DlPwAAAD+BAgAAAAAAAAFBJQAAMAcAAIS+HtO5IO0/pHtONcKV5T8AAAA/kQIAAAAAAAABQiUAADAHAACaCPDioCntP10jbKh2zeU/AAAAP5ECAAAAAAAAAUMlAAAwBwAAmgjw4qAp7T9WWD6XvBfmPwAAAD+RAgAAAAAAAAFEJQAAMAcAAK9SwfKHMu0/DwBcCnFP5j8AAAA/oAIAAAAAAAABRSUAADAHAACvUsHyhzLtPwg1Lvm2meY/AAAAP6ACAAAAAAAAAUYlAAAwBwAAxZySAm877T/B3Etsa9HmPwAAAD+wAgAAAAAAAAFHJQAAMAcAAMWckgJvO+0/uhEeW7Eb5z8AAAA/sAIAAAAAAAABSCUAADAHAADa5mMSVkTtP7JG8En3Zec/AAAAP78CAAAAAAAAAUklAAAwBwAA2uZjElZE7T+pe8I4PbDnPwAAAD+/AgAAAAAAAAFKJQAAMAcAAPAwNSI9Te0/obCUJ4P65z8AAAA/vwIAAAAAAAABSyUAADAHAADwMDUiPU3tP5rlZhbJROg/AAAAP88CAAAAAAAAAUwlAAAwBwAABXsGMiRW7T9TjYSJfXzoPwAAAD/PAgAAAAAAAAFNJQAAMAcAAAV7BjIkVu0/TMJWeMPG6D8AAAA/3wIAAAAAAAABTiUAADAHAAAbxddBC1/tPwVqdOt3/ug/AAAAP98CAAAAAAAAAU8lAAAwBwAAG8XXQQtf7T+/EZJeLDbpPwAAAD/fAgAAAAAAAAFQJQAAMAcAABvF10ELX+0/Oyz7VU9b6T8AAAA/7gIAAAAAAAABUSUAADAHAAAbxddBC1/tP/XTGMkDk+k/AAAAP+4CAAAAAAAAAVIlAAAwBwAABXsGMiRW7T9v7oHAJrjpPwAAAD/+AgAAAAAAAAFTJQAAMAcAAAV7BjIkVu0/rHs2PLjK6T8AAAA//gIAAAAAAAABVCUAADAHAADwMDUiPU3tPymWnzPb7+k/AAAAPw4DAAAAAAAAAVUlAAAwBwAA2uZjElZE7T9nI1SvbALqPwAAAD8OAwAAAAAAAAFWJQAAMAcAAMWckgJvO+0/pbAIK/4U6j8AAAA/HQMAAAAAAAABVyUAADAHAACaCPDioCntP6WwCCv+FOo/AAAAPx0DAAAAAAAAAVglAAAwBwAAhL4e07kg7T+lsAgr/hTqPwAAAD8tAwAAAAAAAAFZJQAAMAcAAFoqfLPrDu0/pbAIK/4U6j8AAAA/LQMAAAAAAAABWiUAADAHAAAaTAiENvTsP2cjVK9sAuo/AAAAPy0DAAAAAAAAAVslAAAwBwAA77dlZGji7D9nI1SvbALqPwAAAD88AwAAAAAAAAFcJQAAMAcAAK7Z8TSzx+w/KZafM9vv6T8AAAA/PAMAAAAAAAABXSUAADAHAABv+30F/qzsPymWnzPb7+k/AAAAP0wDAAAAAAAAAV4lAAAwBwAALh0K1kiS7D/rCOu3Sd3pPwAAAD9MAwAAAAAAAAFfJQAAMAcAAO8+lqaTd+w/rHs2PLjK6T8AAAA/XAMAAAAAAAABYCUAADAHAACZFlFn91PsP2/ugcAmuOk/AAAAP1wDAAAAAAAAAWElAAAwBwAARO4LKFsw7D80Yc1ElaXpPwAAAD9rAwAAAAAAAAFiJQAAMAcAANh79djXA+w/9dMYyQOT6T8AAAA/awMAAAAAAAABYyUAADAHAACDU7CZO+DrP7dGZE1ygOk/AAAAP2sDAAAAAAAAAWQlAAAwBwAAGOGZSriz6z96ua/R4G3pPwAAAD97AwAAAAAAAAFlJQAAMAcAAJgksutNfus/Oyz7VU9b6T8AAAA/ewMAAAAAAAABZiUAADAHAAAsspucylHrPzss+1VPW+k/AAAAP4sDAAAAAAAAAWclAAAwBwAArPWzPWAc6z/+nkbavUjpPwAAAD+LAwAAAAAAAAFoJQAAMAcAAC05zN715uo/vxGSXiw26T8AAAA/iwMAAAAAAAABaSUAADAHAACtfOR/i7HqP4KE3eKaI+k/AAAAP5oDAAAAAAAAAWolAAAwBwAALMD8ICF86j9D9yhnCRHpPwAAAD+aAwAAAAAAAAFrJQAAMAcAAJe5Q7LPPeo/BWp063f+6D8AAAA/qgMAAAAAAAABbCUAADAHAAAX/VtTZQjqPwVqdOt3/ug/AAAAP6oDAAAAAAAAAW0lAAAwBwAAgfai5BPK6T/I3L9v5uvoPwAAAD+5AwAAAAAAAAFuJQAAMAcAAOvv6XXCi+k/yNy/b+br6D8AAAA/uQMAAAAAAAABbyUAADAHAABrMwIXWFbpP4lPC/RU2eg/AAAAP7kDAAAAAAAAAXAlAAAwBwAA1SxJqAYY6T+JTwv0VNnoPwAAAD/JAwAAAAAAAAFxJQAAMAcAAFVwYUmc4ug/iU8L9FTZ6D8AAAA/yQMAAAAAAAABciUAADAHAADUs3nqMa3oP4lPC/RU2eg/AAAAP9kDAAAAAAAAAXMlAAAwBwAAakFjm66A6D+JTwv0VNnoPwAAAD/ZAwAAAAAAAAF0JQAAMAcAAOqEezxES+g/yNy/b+br6D8AAAA/6AMAAAAAAAABdSUAADAHAACUXDb9pyfoP8jcv2/m6+g/AAAAP+gDAAAAAAAAAXYlAAAwBwAAPzTxvQsE6D8FanTrd/7oPwAAAD/oAwAAAAAAAAF3JQAAMAcAAP5VfY5W6ec/BWp063f+6D8AAAA/+AMAAAAAAAABeCUAADAHAAC+dwlfoc7nP0P3KGcJEek/AAAAP/gDAAAAAAAAAXklAAAwBwAAqC04T7rF5z9D9yhnCRHpPwAAAD8IBAAAAAAAAAF6JQAAMAcAAH+ZlS/ss+c/goTd4poj6T8AAAA/CAQAAAAAAAABeyUAADAHAABqT8QfBavnP4KE3eKaI+k/AAAAPxcEAAAAAAAAAXwlAAAwBwAAf5mVL+yz5z+/EZJeLDbpPwAAAD82BAAAAAAAAAF9JQAAMAcAAJTjZj/TvOc/vxGSXiw26T8AAAA/OAQAAAAAAAABfiUAADAHAACU42Y/07znP0P3KGcJEek/AAAAP0gEAAAAAAAAAX8lAAAwBwAAqC04T7rF5z/I3L9v5uvoPwAAAD9XBAAAAAAAAAGAJQAAMAcAAKgtOE+6xec/TMJWeMPG6D8AAAA/VwQAAAAAAAABgSUAADAHAACoLThPusXnP9Cn7YCgoeg/AAAAP2cEAAAAAAAAAYIlAAAwBwAAqC04T7rF5z8WANAN7GnoPwAAAD9nBAAAAAAAAAGDJQAAMAcAAKgtOE+6xec/muVmFslE6D8AAAA/dwQAAAAAAAABhCUAADAHAACoLThPusXnP989SaMUDeg/AAAAP3cEAAAAAAAAAYUlAAAwBwAAvncJX6HO5z8lliswYNXnPwAAAD+GBAAAAAAAAAGGJQAAMAcAAL53CV+hzuc/qXvCOD2w5z8AAAA/hgQAAAAAAAABhyUAADAHAAC+dwlfoc7nP+/TpMWIeOc/AAAAP4YEAAAAAAAAAYglAAAwBwAA08HabojX5z82LIdS1EDnPwAAAD+WBAAAAAAAAAGJJQAAMAcAANPB2m6I1+c/uhEeW7Eb5z8AAAA/lgQAAAAAAAABiiUAADAHAADTwdpuiNfnPwBqAOj84+Y/AAAAP6UEAAAAAAAAAYslAAAwBwAA08HabojX5z+ET5fw2b7mPwAAAD+lBAAAAAAAAAGMJQAAMAcAANPB2m6I1+c/CDUu+baZ5j8AAAA/tQQAAAAAAAABjSUAADAHAADpC6x+b+DnP4saxQGUdOY/AAAAP7UEAAAAAAAAAY4lAAAwBwAA08HabojX5z8PAFwKcU/mPwAAAD+1BAAAAAAAAAGPJQAAMAcAANPB2m6I1+c/0nKnjt885j8AAAA/xQQAAAAAAA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135</Words>
  <Application>Microsoft Office PowerPoint</Application>
  <PresentationFormat>Widescreen</PresentationFormat>
  <Paragraphs>11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Calculating heat changes through phase changes</vt:lpstr>
      <vt:lpstr>PowerPoint Presentation</vt:lpstr>
      <vt:lpstr>PowerPoint Presentation</vt:lpstr>
      <vt:lpstr>How much heat is required to heat 25.0g of ice (solid water) from -20.0˚C to 35.0˚C?</vt:lpstr>
      <vt:lpstr>How much heat is required to heat 25.0g of ice (solid water) from -20.0˚C to 35.0˚C?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LOCKARD, KEVIN J</dc:creator>
  <cp:lastModifiedBy>LOCKARD, KEVIN J</cp:lastModifiedBy>
  <cp:revision>8</cp:revision>
  <dcterms:created xsi:type="dcterms:W3CDTF">2018-01-03T13:57:48Z</dcterms:created>
  <dcterms:modified xsi:type="dcterms:W3CDTF">2018-01-08T16:42:35Z</dcterms:modified>
</cp:coreProperties>
</file>